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 id="2147484020" r:id="rId2"/>
    <p:sldMasterId id="2147484055" r:id="rId3"/>
  </p:sldMasterIdLst>
  <p:notesMasterIdLst>
    <p:notesMasterId r:id="rId29"/>
  </p:notesMasterIdLst>
  <p:handoutMasterIdLst>
    <p:handoutMasterId r:id="rId30"/>
  </p:handoutMasterIdLst>
  <p:sldIdLst>
    <p:sldId id="256" r:id="rId4"/>
    <p:sldId id="258" r:id="rId5"/>
    <p:sldId id="1942" r:id="rId6"/>
    <p:sldId id="1979421905" r:id="rId7"/>
    <p:sldId id="1979421906" r:id="rId8"/>
    <p:sldId id="1979421907" r:id="rId9"/>
    <p:sldId id="1979421886" r:id="rId10"/>
    <p:sldId id="1979421902" r:id="rId11"/>
    <p:sldId id="1979421903" r:id="rId12"/>
    <p:sldId id="2005" r:id="rId13"/>
    <p:sldId id="1979421909" r:id="rId14"/>
    <p:sldId id="1979421904" r:id="rId15"/>
    <p:sldId id="2014" r:id="rId16"/>
    <p:sldId id="7535" r:id="rId17"/>
    <p:sldId id="1952" r:id="rId18"/>
    <p:sldId id="1979421880" r:id="rId19"/>
    <p:sldId id="1979421900" r:id="rId20"/>
    <p:sldId id="1979421901" r:id="rId21"/>
    <p:sldId id="1939" r:id="rId22"/>
    <p:sldId id="1979421896" r:id="rId23"/>
    <p:sldId id="1979421899" r:id="rId24"/>
    <p:sldId id="1979421910" r:id="rId25"/>
    <p:sldId id="1990" r:id="rId26"/>
    <p:sldId id="1957" r:id="rId27"/>
    <p:sldId id="257" r:id="rId28"/>
  </p:sldIdLst>
  <p:sldSz cx="9144000" cy="5143500" type="screen16x9"/>
  <p:notesSz cx="6858000" cy="9144000"/>
  <p:custDataLst>
    <p:tags r:id="rId31"/>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pos="3144" userDrawn="1">
          <p15:clr>
            <a:srgbClr val="A4A3A4"/>
          </p15:clr>
        </p15:guide>
        <p15:guide id="2" orient="horz" pos="162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 id="1" name="Kate Ryan" initials="KR" lastIdx="1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69"/>
    <a:srgbClr val="86DBF2"/>
    <a:srgbClr val="049FD9"/>
    <a:srgbClr val="1FAED4"/>
    <a:srgbClr val="72C059"/>
    <a:srgbClr val="B2D171"/>
    <a:srgbClr val="B8E1D0"/>
    <a:srgbClr val="26194B"/>
    <a:srgbClr val="9891A0"/>
    <a:srgbClr val="11307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925" autoAdjust="0"/>
    <p:restoredTop sz="91497" autoAdjust="0"/>
  </p:normalViewPr>
  <p:slideViewPr>
    <p:cSldViewPr snapToGrid="0" snapToObjects="1" showGuides="1">
      <p:cViewPr varScale="1">
        <p:scale>
          <a:sx n="150" d="100"/>
          <a:sy n="150" d="100"/>
        </p:scale>
        <p:origin x="1584" y="160"/>
      </p:cViewPr>
      <p:guideLst>
        <p:guide pos="3144"/>
        <p:guide orient="horz" pos="1620"/>
      </p:guideLst>
    </p:cSldViewPr>
  </p:slideViewPr>
  <p:notesTextViewPr>
    <p:cViewPr>
      <p:scale>
        <a:sx n="100" d="100"/>
        <a:sy n="100" d="100"/>
      </p:scale>
      <p:origin x="0" y="0"/>
    </p:cViewPr>
  </p:notesTextViewPr>
  <p:sorterViewPr>
    <p:cViewPr>
      <p:scale>
        <a:sx n="180" d="100"/>
        <a:sy n="180" d="100"/>
      </p:scale>
      <p:origin x="0" y="0"/>
    </p:cViewPr>
  </p:sorterViewPr>
  <p:notesViewPr>
    <p:cSldViewPr snapToGrid="0" snapToObjects="1" showGuides="1">
      <p:cViewPr varScale="1">
        <p:scale>
          <a:sx n="87" d="100"/>
          <a:sy n="87" d="100"/>
        </p:scale>
        <p:origin x="257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handoutMaster" Target="handoutMasters/handoutMaster1.xml"/><Relationship Id="rId35" Type="http://schemas.openxmlformats.org/officeDocument/2006/relationships/theme" Target="theme/theme1.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4/22/20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4/22/20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3</a:t>
            </a:fld>
            <a:endParaRPr lang="en-US"/>
          </a:p>
        </p:txBody>
      </p:sp>
    </p:spTree>
    <p:extLst>
      <p:ext uri="{BB962C8B-B14F-4D97-AF65-F5344CB8AC3E}">
        <p14:creationId xmlns:p14="http://schemas.microsoft.com/office/powerpoint/2010/main" val="3244427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13</a:t>
            </a:fld>
            <a:endParaRPr lang="en-US"/>
          </a:p>
        </p:txBody>
      </p:sp>
    </p:spTree>
    <p:extLst>
      <p:ext uri="{BB962C8B-B14F-4D97-AF65-F5344CB8AC3E}">
        <p14:creationId xmlns:p14="http://schemas.microsoft.com/office/powerpoint/2010/main" val="10833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14</a:t>
            </a:fld>
            <a:endParaRPr lang="en-US"/>
          </a:p>
        </p:txBody>
      </p:sp>
    </p:spTree>
    <p:extLst>
      <p:ext uri="{BB962C8B-B14F-4D97-AF65-F5344CB8AC3E}">
        <p14:creationId xmlns:p14="http://schemas.microsoft.com/office/powerpoint/2010/main" val="1822394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 </a:t>
            </a:r>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15</a:t>
            </a:fld>
            <a:endParaRPr lang="en-US"/>
          </a:p>
        </p:txBody>
      </p:sp>
    </p:spTree>
    <p:extLst>
      <p:ext uri="{BB962C8B-B14F-4D97-AF65-F5344CB8AC3E}">
        <p14:creationId xmlns:p14="http://schemas.microsoft.com/office/powerpoint/2010/main" val="4283616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16</a:t>
            </a:fld>
            <a:endParaRPr lang="en-US"/>
          </a:p>
        </p:txBody>
      </p:sp>
    </p:spTree>
    <p:extLst>
      <p:ext uri="{BB962C8B-B14F-4D97-AF65-F5344CB8AC3E}">
        <p14:creationId xmlns:p14="http://schemas.microsoft.com/office/powerpoint/2010/main" val="3452083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E45572E-A54A-B943-8008-CD0405F99B5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99752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E45572E-A54A-B943-8008-CD0405F99B5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85616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19</a:t>
            </a:fld>
            <a:endParaRPr lang="en-US"/>
          </a:p>
        </p:txBody>
      </p:sp>
    </p:spTree>
    <p:extLst>
      <p:ext uri="{BB962C8B-B14F-4D97-AF65-F5344CB8AC3E}">
        <p14:creationId xmlns:p14="http://schemas.microsoft.com/office/powerpoint/2010/main" val="3153719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20</a:t>
            </a:fld>
            <a:endParaRPr lang="en-US"/>
          </a:p>
        </p:txBody>
      </p:sp>
    </p:spTree>
    <p:extLst>
      <p:ext uri="{BB962C8B-B14F-4D97-AF65-F5344CB8AC3E}">
        <p14:creationId xmlns:p14="http://schemas.microsoft.com/office/powerpoint/2010/main" val="24050045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3C9C2D5D-FCFC-43F3-AB77-8D0AEF910D1D}" type="slidenum">
              <a:rPr lang="en-US" smtClean="0"/>
              <a:pPr>
                <a:defRPr/>
              </a:pPr>
              <a:t>21</a:t>
            </a:fld>
            <a:endParaRPr lang="en-US"/>
          </a:p>
        </p:txBody>
      </p:sp>
    </p:spTree>
    <p:extLst>
      <p:ext uri="{BB962C8B-B14F-4D97-AF65-F5344CB8AC3E}">
        <p14:creationId xmlns:p14="http://schemas.microsoft.com/office/powerpoint/2010/main" val="175141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a:defRPr/>
            </a:pPr>
            <a:fld id="{3C9C2D5D-FCFC-43F3-AB77-8D0AEF910D1D}" type="slidenum">
              <a:rPr lang="en-US" smtClean="0"/>
              <a:pPr>
                <a:defRPr/>
              </a:pPr>
              <a:t>22</a:t>
            </a:fld>
            <a:endParaRPr lang="en-US"/>
          </a:p>
        </p:txBody>
      </p:sp>
    </p:spTree>
    <p:extLst>
      <p:ext uri="{BB962C8B-B14F-4D97-AF65-F5344CB8AC3E}">
        <p14:creationId xmlns:p14="http://schemas.microsoft.com/office/powerpoint/2010/main" val="2019348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F7B572F0-5E65-4486-8C1B-9F3A5C81C407}"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429149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23</a:t>
            </a:fld>
            <a:endParaRPr lang="en-US"/>
          </a:p>
        </p:txBody>
      </p:sp>
    </p:spTree>
    <p:extLst>
      <p:ext uri="{BB962C8B-B14F-4D97-AF65-F5344CB8AC3E}">
        <p14:creationId xmlns:p14="http://schemas.microsoft.com/office/powerpoint/2010/main" val="1176887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24</a:t>
            </a:fld>
            <a:endParaRPr lang="en-US"/>
          </a:p>
        </p:txBody>
      </p:sp>
    </p:spTree>
    <p:extLst>
      <p:ext uri="{BB962C8B-B14F-4D97-AF65-F5344CB8AC3E}">
        <p14:creationId xmlns:p14="http://schemas.microsoft.com/office/powerpoint/2010/main" val="2934903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F7B572F0-5E65-4486-8C1B-9F3A5C81C407}"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2468863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dirty="0"/>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F7B572F0-5E65-4486-8C1B-9F3A5C81C407}" type="slidenum">
              <a:rPr kumimoji="0" lang="en-US" sz="1200" b="0" i="0" u="none" strike="noStrike" kern="1200" cap="none" spc="0" normalizeH="0" baseline="0" noProof="0" smtClean="0">
                <a:ln>
                  <a:noFill/>
                </a:ln>
                <a:solidFill>
                  <a:prstClr val="black"/>
                </a:solidFill>
                <a:effectLst/>
                <a:uLnTx/>
                <a:uFillTx/>
                <a:latin typeface="Arial" charset="0"/>
                <a:ea typeface="ＭＳ Ｐゴシック"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pitchFamily="34" charset="-128"/>
              <a:cs typeface="+mn-cs"/>
            </a:endParaRPr>
          </a:p>
        </p:txBody>
      </p:sp>
    </p:spTree>
    <p:extLst>
      <p:ext uri="{BB962C8B-B14F-4D97-AF65-F5344CB8AC3E}">
        <p14:creationId xmlns:p14="http://schemas.microsoft.com/office/powerpoint/2010/main" val="1105089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endParaRPr lang="en-US"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61263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endParaRPr lang="en-US" b="1"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41018C-6CAF-B84E-B92C-ECB119457FB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10988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10</a:t>
            </a:fld>
            <a:endParaRPr lang="en-US"/>
          </a:p>
        </p:txBody>
      </p:sp>
    </p:spTree>
    <p:extLst>
      <p:ext uri="{BB962C8B-B14F-4D97-AF65-F5344CB8AC3E}">
        <p14:creationId xmlns:p14="http://schemas.microsoft.com/office/powerpoint/2010/main" val="3184286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11</a:t>
            </a:fld>
            <a:endParaRPr lang="en-US"/>
          </a:p>
        </p:txBody>
      </p:sp>
    </p:spTree>
    <p:extLst>
      <p:ext uri="{BB962C8B-B14F-4D97-AF65-F5344CB8AC3E}">
        <p14:creationId xmlns:p14="http://schemas.microsoft.com/office/powerpoint/2010/main" val="1195788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12</a:t>
            </a:fld>
            <a:endParaRPr lang="en-US"/>
          </a:p>
        </p:txBody>
      </p:sp>
    </p:spTree>
    <p:extLst>
      <p:ext uri="{BB962C8B-B14F-4D97-AF65-F5344CB8AC3E}">
        <p14:creationId xmlns:p14="http://schemas.microsoft.com/office/powerpoint/2010/main" val="26899677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482EFC-E81A-4C44-8A10-D1C0258C4C7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1221" y="0"/>
            <a:ext cx="9132780" cy="5143499"/>
          </a:xfrm>
          <a:prstGeom prst="rect">
            <a:avLst/>
          </a:prstGeom>
        </p:spPr>
      </p:pic>
      <p:pic>
        <p:nvPicPr>
          <p:cNvPr id="3" name="Picture 2">
            <a:extLst>
              <a:ext uri="{FF2B5EF4-FFF2-40B4-BE49-F238E27FC236}">
                <a16:creationId xmlns:a16="http://schemas.microsoft.com/office/drawing/2014/main" id="{A66DCA83-4AE9-8942-9646-D383DBA7B6E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63292" y="363258"/>
            <a:ext cx="2119240" cy="534313"/>
          </a:xfrm>
          <a:prstGeom prst="rect">
            <a:avLst/>
          </a:prstGeom>
        </p:spPr>
      </p:pic>
      <p:sp>
        <p:nvSpPr>
          <p:cNvPr id="16" name="Subtitle 2"/>
          <p:cNvSpPr>
            <a:spLocks noGrp="1"/>
          </p:cNvSpPr>
          <p:nvPr>
            <p:ph type="subTitle" idx="1" hasCustomPrompt="1"/>
          </p:nvPr>
        </p:nvSpPr>
        <p:spPr>
          <a:xfrm>
            <a:off x="469497" y="3856736"/>
            <a:ext cx="6117482" cy="288131"/>
          </a:xfrm>
          <a:prstGeom prst="rect">
            <a:avLst/>
          </a:prstGeom>
        </p:spPr>
        <p:txBody>
          <a:bodyPr lIns="91420" tIns="45710" rIns="91420" bIns="45710" anchor="b" anchorCtr="0">
            <a:noAutofit/>
          </a:bodyPr>
          <a:lstStyle>
            <a:lvl1pPr marL="0" indent="0" algn="l">
              <a:buNone/>
              <a:defRPr sz="1800" b="0" i="0">
                <a:solidFill>
                  <a:schemeClr val="bg1">
                    <a:lumMod val="75000"/>
                  </a:schemeClr>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7" y="4072669"/>
            <a:ext cx="6117482"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7" y="4348762"/>
            <a:ext cx="6117482"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3" y="3043653"/>
            <a:ext cx="6123686"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1">
                    <a:lumMod val="75000"/>
                  </a:schemeClr>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4" y="2472167"/>
            <a:ext cx="6165769"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lumMod val="75000"/>
                  </a:schemeClr>
                </a:solidFill>
                <a:latin typeface="+mj-lt"/>
                <a:cs typeface="CiscoSansTT ExtraLight"/>
              </a:defRPr>
            </a:lvl1pPr>
          </a:lstStyle>
          <a:p>
            <a:r>
              <a:rPr lang="en-GB" dirty="0"/>
              <a:t>Presentation Title Goes Here</a:t>
            </a:r>
            <a:endParaRPr lang="en-US" dirty="0"/>
          </a:p>
        </p:txBody>
      </p:sp>
    </p:spTree>
    <p:extLst>
      <p:ext uri="{BB962C8B-B14F-4D97-AF65-F5344CB8AC3E}">
        <p14:creationId xmlns:p14="http://schemas.microsoft.com/office/powerpoint/2010/main" val="304852001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5"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
        <p:nvSpPr>
          <p:cNvPr id="3" name="Picture Placeholder 2"/>
          <p:cNvSpPr>
            <a:spLocks noGrp="1"/>
          </p:cNvSpPr>
          <p:nvPr>
            <p:ph type="pic" sz="quarter" idx="10"/>
          </p:nvPr>
        </p:nvSpPr>
        <p:spPr>
          <a:xfrm>
            <a:off x="308012" y="240631"/>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1714079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200" indent="-165100">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800" indent="-109538">
              <a:buClr>
                <a:schemeClr val="tx1"/>
              </a:buClr>
              <a:buSzPct val="80000"/>
              <a:buFont typeface="Arial"/>
              <a:buChar char="•"/>
              <a:defRPr sz="1600" b="0" i="0">
                <a:solidFill>
                  <a:schemeClr val="tx1"/>
                </a:solidFill>
                <a:latin typeface="+mn-lt"/>
                <a:ea typeface="CiscoSansTT Thin" charset="0"/>
                <a:cs typeface="CiscoSansTT Thin" charset="0"/>
              </a:defRPr>
            </a:lvl3pPr>
            <a:lvl4pPr marL="911035" indent="-171415">
              <a:buClr>
                <a:schemeClr val="tx1"/>
              </a:buClr>
              <a:buSzPct val="80000"/>
              <a:buFont typeface="Arial"/>
              <a:buChar char="•"/>
              <a:defRPr sz="1400" b="0" i="0">
                <a:solidFill>
                  <a:schemeClr val="tx1"/>
                </a:solidFill>
                <a:latin typeface="+mn-lt"/>
                <a:ea typeface="CiscoSansTT Thin" charset="0"/>
                <a:cs typeface="CiscoSansTT Thin" charset="0"/>
              </a:defRPr>
            </a:lvl4pPr>
            <a:lvl5pPr marL="1082450" indent="-168240">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dirty="0"/>
              <a:t>Click to edit Master title style</a:t>
            </a:r>
          </a:p>
        </p:txBody>
      </p:sp>
    </p:spTree>
    <p:extLst>
      <p:ext uri="{BB962C8B-B14F-4D97-AF65-F5344CB8AC3E}">
        <p14:creationId xmlns:p14="http://schemas.microsoft.com/office/powerpoint/2010/main" val="33164433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30880305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dirty="0"/>
              <a:t>Click to edit Master title style</a:t>
            </a:r>
          </a:p>
        </p:txBody>
      </p:sp>
    </p:spTree>
    <p:extLst>
      <p:ext uri="{BB962C8B-B14F-4D97-AF65-F5344CB8AC3E}">
        <p14:creationId xmlns:p14="http://schemas.microsoft.com/office/powerpoint/2010/main" val="1896724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4892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347788"/>
            <a:ext cx="8115300"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12545634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8"/>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23699458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387182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4" name="Text Placeholder 3"/>
          <p:cNvSpPr>
            <a:spLocks noGrp="1"/>
          </p:cNvSpPr>
          <p:nvPr>
            <p:ph type="body" sz="quarter" idx="10" hasCustomPrompt="1"/>
          </p:nvPr>
        </p:nvSpPr>
        <p:spPr>
          <a:xfrm>
            <a:off x="462301" y="1665182"/>
            <a:ext cx="3662024" cy="2925868"/>
          </a:xfrm>
          <a:prstGeom prst="rect">
            <a:avLst/>
          </a:prstGeom>
        </p:spPr>
        <p:txBody>
          <a:bodyPr lIns="91420" tIns="45710" rIns="91420" bIns="45710">
            <a:noAutofit/>
          </a:bodyPr>
          <a:lstStyle>
            <a:lvl1pPr marL="174625" indent="-117475">
              <a:lnSpc>
                <a:spcPct val="95000"/>
              </a:lnSpc>
              <a:spcBef>
                <a:spcPts val="1110"/>
              </a:spcBef>
              <a:buClr>
                <a:schemeClr val="tx2"/>
              </a:buClr>
              <a:buSzPct val="60000"/>
              <a:buFont typeface="Arial"/>
              <a:buChar char="•"/>
              <a:defRPr sz="2000" b="0" i="0">
                <a:solidFill>
                  <a:schemeClr val="bg1">
                    <a:lumMod val="75000"/>
                  </a:schemeClr>
                </a:solidFill>
                <a:latin typeface="+mn-lt"/>
                <a:ea typeface="CiscoSansTT Thin" charset="0"/>
                <a:cs typeface="CiscoSansTT Thin" charset="0"/>
              </a:defRPr>
            </a:lvl1pPr>
            <a:lvl2pPr marL="288925" indent="-114300">
              <a:lnSpc>
                <a:spcPct val="95000"/>
              </a:lnSpc>
              <a:spcBef>
                <a:spcPts val="450"/>
              </a:spcBef>
              <a:buClr>
                <a:schemeClr val="tx2"/>
              </a:buClr>
              <a:buSzPct val="60000"/>
              <a:buFont typeface="Arial"/>
              <a:buChar char="•"/>
              <a:defRPr sz="1800" b="0" i="0">
                <a:solidFill>
                  <a:schemeClr val="bg1">
                    <a:lumMod val="75000"/>
                  </a:schemeClr>
                </a:solidFill>
                <a:latin typeface="+mn-lt"/>
                <a:ea typeface="CiscoSansTT Thin" charset="0"/>
                <a:cs typeface="CiscoSansTT Thin" charset="0"/>
              </a:defRPr>
            </a:lvl2pPr>
            <a:lvl3pPr marL="403225" indent="-114300">
              <a:buClr>
                <a:schemeClr val="tx2"/>
              </a:buClr>
              <a:buSzPct val="60000"/>
              <a:buFont typeface="Arial"/>
              <a:buChar char="•"/>
              <a:defRPr sz="1600" b="0" i="0">
                <a:solidFill>
                  <a:schemeClr val="bg1">
                    <a:lumMod val="75000"/>
                  </a:schemeClr>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mn-lt"/>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defRPr sz="3200">
                <a:solidFill>
                  <a:schemeClr val="bg1">
                    <a:lumMod val="75000"/>
                  </a:schemeClr>
                </a:solidFill>
              </a:defRPr>
            </a:lvl1pPr>
          </a:lstStyle>
          <a:p>
            <a:pPr lvl="0"/>
            <a:r>
              <a:rPr lang="en-GB" dirty="0"/>
              <a:t>Click to edit Master title style</a:t>
            </a:r>
          </a:p>
        </p:txBody>
      </p:sp>
      <p:sp>
        <p:nvSpPr>
          <p:cNvPr id="8" name="Rectangle 4"/>
          <p:cNvSpPr>
            <a:spLocks noChangeArrowheads="1"/>
          </p:cNvSpPr>
          <p:nvPr userDrawn="1"/>
        </p:nvSpPr>
        <p:spPr bwMode="ltGray">
          <a:xfrm>
            <a:off x="477679" y="4741653"/>
            <a:ext cx="35683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3100519972"/>
      </p:ext>
    </p:extLst>
  </p:cSld>
  <p:clrMapOvr>
    <a:masterClrMapping/>
  </p:clrMapOvr>
  <p:extLst>
    <p:ext uri="{DCECCB84-F9BA-43D5-87BE-67443E8EF086}">
      <p15:sldGuideLst xmlns:p15="http://schemas.microsoft.com/office/powerpoint/2012/main">
        <p15:guide id="2" pos="288" userDrawn="1">
          <p15:clr>
            <a:srgbClr val="FBAE40"/>
          </p15:clr>
        </p15:guide>
        <p15:guide id="3" pos="259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169863" indent="-169863">
              <a:lnSpc>
                <a:spcPct val="100000"/>
              </a:lnSpc>
              <a:buClr>
                <a:schemeClr val="tx1"/>
              </a:buClr>
              <a:buSzPct val="60000"/>
              <a:buFont typeface="Arial" panose="020B0604020202020204" pitchFamily="34" charset="0"/>
              <a:buChar char="•"/>
              <a:tabLst>
                <a:tab pos="228600" algn="l"/>
              </a:tabLst>
              <a:defRPr sz="2400"/>
            </a:lvl1pPr>
            <a:lvl2pPr marL="346075" indent="-171450">
              <a:lnSpc>
                <a:spcPct val="100000"/>
              </a:lnSpc>
              <a:buClr>
                <a:schemeClr val="tx1"/>
              </a:buClr>
              <a:buSzPct val="60000"/>
              <a:buFont typeface="Arial" panose="020B0604020202020204" pitchFamily="34" charset="0"/>
              <a:buChar char="•"/>
              <a:defRPr sz="2400"/>
            </a:lvl2pPr>
            <a:lvl3pPr marL="457200" indent="-117475">
              <a:lnSpc>
                <a:spcPct val="100000"/>
              </a:lnSpc>
              <a:buClr>
                <a:schemeClr val="tx1"/>
              </a:buClr>
              <a:buSzPct val="60000"/>
              <a:buFont typeface="Arial" panose="020B0604020202020204" pitchFamily="34" charset="0"/>
              <a:buChar char="•"/>
              <a:defRPr sz="2000"/>
            </a:lvl3pPr>
            <a:lvl4pPr marL="574675" indent="-117475">
              <a:lnSpc>
                <a:spcPct val="100000"/>
              </a:lnSpc>
              <a:buClr>
                <a:schemeClr val="tx1"/>
              </a:buClr>
              <a:buSzPct val="60000"/>
              <a:buFont typeface="Arial" panose="020B0604020202020204" pitchFamily="34" charset="0"/>
              <a:buChar char="•"/>
              <a:tabLst/>
              <a:defRPr sz="1800"/>
            </a:lvl4pPr>
            <a:lvl5pPr marL="744538" indent="-112713">
              <a:lnSpc>
                <a:spcPct val="100000"/>
              </a:lnSpc>
              <a:buClr>
                <a:schemeClr val="tx1"/>
              </a:buClr>
              <a:buSzPct val="60000"/>
              <a:buFont typeface="Arial" panose="020B0604020202020204" pitchFamily="34" charset="0"/>
              <a:buChar cha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4255683545"/>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userDrawn="1">
          <p15:clr>
            <a:srgbClr val="FBAE40"/>
          </p15:clr>
        </p15:guide>
        <p15:guide id="4" pos="267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58233CC-CA47-3842-944B-E605F64CE078}"/>
              </a:ext>
            </a:extLst>
          </p:cNvPr>
          <p:cNvPicPr>
            <a:picLocks noChangeAspect="1"/>
          </p:cNvPicPr>
          <p:nvPr userDrawn="1"/>
        </p:nvPicPr>
        <p:blipFill>
          <a:blip r:embed="rId2"/>
          <a:stretch>
            <a:fillRect/>
          </a:stretch>
        </p:blipFill>
        <p:spPr>
          <a:xfrm>
            <a:off x="11220" y="0"/>
            <a:ext cx="9132780" cy="5137188"/>
          </a:xfrm>
          <a:prstGeom prst="rect">
            <a:avLst/>
          </a:prstGeom>
        </p:spPr>
      </p:pic>
      <p:sp>
        <p:nvSpPr>
          <p:cNvPr id="16" name="Subtitle 2"/>
          <p:cNvSpPr>
            <a:spLocks noGrp="1"/>
          </p:cNvSpPr>
          <p:nvPr>
            <p:ph type="subTitle" idx="1" hasCustomPrompt="1"/>
          </p:nvPr>
        </p:nvSpPr>
        <p:spPr>
          <a:xfrm>
            <a:off x="469497" y="3868768"/>
            <a:ext cx="6081524" cy="288131"/>
          </a:xfrm>
          <a:prstGeom prst="rect">
            <a:avLst/>
          </a:prstGeom>
        </p:spPr>
        <p:txBody>
          <a:bodyPr lIns="91420" tIns="45710" rIns="91420" bIns="45710" anchor="b" anchorCtr="0">
            <a:noAutofit/>
          </a:bodyPr>
          <a:lstStyle>
            <a:lvl1pPr marL="0" indent="0" algn="l">
              <a:buNone/>
              <a:defRPr sz="1600" b="0" i="0">
                <a:solidFill>
                  <a:schemeClr val="tx2">
                    <a:lumMod val="75000"/>
                  </a:schemeClr>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7" y="4108765"/>
            <a:ext cx="6081524" cy="288131"/>
          </a:xfrm>
          <a:prstGeom prst="rect">
            <a:avLst/>
          </a:prstGeom>
        </p:spPr>
        <p:txBody>
          <a:bodyPr lIns="91420" tIns="45710" rIns="91420" bIns="45710"/>
          <a:lstStyle>
            <a:lvl1pPr marL="0" indent="0" algn="l">
              <a:buFontTx/>
              <a:buNone/>
              <a:defRPr lang="en-US" sz="1600" b="0" i="0" kern="1200" dirty="0" smtClean="0">
                <a:solidFill>
                  <a:schemeClr val="tx2">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7" y="4348762"/>
            <a:ext cx="6081524" cy="288131"/>
          </a:xfrm>
          <a:prstGeom prst="rect">
            <a:avLst/>
          </a:prstGeom>
        </p:spPr>
        <p:txBody>
          <a:bodyPr lIns="91420" tIns="45710" rIns="91420" bIns="45710"/>
          <a:lstStyle>
            <a:lvl1pPr marL="0" indent="0" algn="l">
              <a:buFontTx/>
              <a:buNone/>
              <a:defRPr lang="en-US" sz="1600" b="0" i="0" kern="1200" dirty="0" smtClean="0">
                <a:solidFill>
                  <a:schemeClr val="tx2">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3" y="3211463"/>
            <a:ext cx="6086072"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tx2">
                    <a:lumMod val="75000"/>
                  </a:schemeClr>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5" y="2639977"/>
            <a:ext cx="6113580"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tx2">
                    <a:lumMod val="75000"/>
                  </a:schemeClr>
                </a:solidFill>
                <a:latin typeface="+mj-lt"/>
                <a:cs typeface="CiscoSansTT ExtraLight"/>
              </a:defRPr>
            </a:lvl1pPr>
          </a:lstStyle>
          <a:p>
            <a:r>
              <a:rPr lang="en-GB" dirty="0"/>
              <a:t>Presentation Title Goes Here</a:t>
            </a:r>
            <a:endParaRPr lang="en-US" dirty="0"/>
          </a:p>
        </p:txBody>
      </p:sp>
      <p:pic>
        <p:nvPicPr>
          <p:cNvPr id="9" name="Picture 8">
            <a:extLst>
              <a:ext uri="{FF2B5EF4-FFF2-40B4-BE49-F238E27FC236}">
                <a16:creationId xmlns:a16="http://schemas.microsoft.com/office/drawing/2014/main" id="{92320C5F-0F53-6842-A11F-92876CF58F4A}"/>
              </a:ext>
            </a:extLst>
          </p:cNvPr>
          <p:cNvPicPr>
            <a:picLocks noChangeAspect="1"/>
          </p:cNvPicPr>
          <p:nvPr userDrawn="1"/>
        </p:nvPicPr>
        <p:blipFill>
          <a:blip r:embed="rId3"/>
          <a:stretch>
            <a:fillRect/>
          </a:stretch>
        </p:blipFill>
        <p:spPr>
          <a:xfrm>
            <a:off x="463293" y="363258"/>
            <a:ext cx="2119237" cy="534312"/>
          </a:xfrm>
          <a:prstGeom prst="rect">
            <a:avLst/>
          </a:prstGeom>
        </p:spPr>
      </p:pic>
    </p:spTree>
    <p:extLst>
      <p:ext uri="{BB962C8B-B14F-4D97-AF65-F5344CB8AC3E}">
        <p14:creationId xmlns:p14="http://schemas.microsoft.com/office/powerpoint/2010/main" val="26676187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mj-lt"/>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5097463" y="510540"/>
            <a:ext cx="3551237" cy="4080510"/>
          </a:xfrm>
          <a:prstGeom prst="rect">
            <a:avLst/>
          </a:prstGeom>
        </p:spPr>
        <p:txBody>
          <a:bodyPr lIns="0" rIns="0"/>
          <a:lstStyle>
            <a:lvl1pPr marL="114300" indent="-114300">
              <a:lnSpc>
                <a:spcPct val="100000"/>
              </a:lnSpc>
              <a:buClr>
                <a:schemeClr val="tx1"/>
              </a:buClr>
              <a:buSzPct val="60000"/>
              <a:defRPr sz="2000"/>
            </a:lvl1pPr>
            <a:lvl2pPr marL="228600" indent="-114300">
              <a:lnSpc>
                <a:spcPct val="100000"/>
              </a:lnSpc>
              <a:buClr>
                <a:schemeClr val="tx1"/>
              </a:buClr>
              <a:buSzPct val="60000"/>
              <a:defRPr sz="2000"/>
            </a:lvl2pPr>
            <a:lvl3pPr marL="342900" indent="-114300">
              <a:lnSpc>
                <a:spcPct val="100000"/>
              </a:lnSpc>
              <a:buClr>
                <a:schemeClr val="tx1"/>
              </a:buClr>
              <a:buSzPct val="60000"/>
              <a:defRPr sz="1800"/>
            </a:lvl3pPr>
            <a:lvl4pPr marL="457200" indent="-123825">
              <a:lnSpc>
                <a:spcPct val="100000"/>
              </a:lnSpc>
              <a:buClr>
                <a:schemeClr val="tx1"/>
              </a:buClr>
              <a:buSzPct val="60000"/>
              <a:defRPr sz="1600"/>
            </a:lvl4pPr>
            <a:lvl5pPr marL="574675" indent="-117475">
              <a:lnSpc>
                <a:spcPct val="100000"/>
              </a:lnSpc>
              <a:buClr>
                <a:schemeClr val="tx1"/>
              </a:buClr>
              <a:buSzPct val="6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437766" y="1659842"/>
            <a:ext cx="3808797" cy="2931208"/>
          </a:xfrm>
          <a:prstGeom prst="rect">
            <a:avLst/>
          </a:prstGeom>
        </p:spPr>
        <p:txBody>
          <a:bodyPr/>
          <a:lstStyle>
            <a:lvl1pPr marL="114300" indent="-114300">
              <a:buClr>
                <a:schemeClr val="tx2"/>
              </a:buClr>
              <a:buSzPct val="60000"/>
              <a:defRPr lang="en-US" sz="2000" kern="1200" dirty="0" smtClean="0">
                <a:solidFill>
                  <a:schemeClr val="bg1">
                    <a:lumMod val="75000"/>
                  </a:schemeClr>
                </a:solidFill>
                <a:latin typeface="+mn-lt"/>
                <a:ea typeface="ＭＳ Ｐゴシック" charset="0"/>
                <a:cs typeface="CiscoSans"/>
              </a:defRPr>
            </a:lvl1pPr>
            <a:lvl2pPr marL="228600" indent="-114300">
              <a:buClr>
                <a:schemeClr val="tx2"/>
              </a:buClr>
              <a:buSzPct val="60000"/>
              <a:defRPr sz="2000">
                <a:solidFill>
                  <a:schemeClr val="bg1">
                    <a:lumMod val="75000"/>
                  </a:schemeClr>
                </a:solidFill>
              </a:defRPr>
            </a:lvl2pPr>
            <a:lvl3pPr marL="342900" indent="-114300">
              <a:buClr>
                <a:schemeClr val="tx2"/>
              </a:buClr>
              <a:buSzPct val="60000"/>
              <a:defRPr sz="1800">
                <a:solidFill>
                  <a:schemeClr val="bg1">
                    <a:lumMod val="75000"/>
                  </a:schemeClr>
                </a:solidFill>
              </a:defRPr>
            </a:lvl3pPr>
            <a:lvl4pPr marL="457200" indent="-123825">
              <a:buClr>
                <a:schemeClr val="tx2"/>
              </a:buClr>
              <a:buSzPct val="60000"/>
              <a:defRPr sz="1600">
                <a:solidFill>
                  <a:schemeClr val="bg1">
                    <a:lumMod val="75000"/>
                  </a:schemeClr>
                </a:solidFill>
              </a:defRPr>
            </a:lvl4pPr>
            <a:lvl5pPr marL="574675" indent="-117475">
              <a:buClr>
                <a:schemeClr val="tx2"/>
              </a:buClr>
              <a:buSzPct val="60000"/>
              <a:defRPr sz="1600">
                <a:solidFill>
                  <a:schemeClr val="bg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2770551288"/>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a:lvl1pPr>
          </a:lstStyle>
          <a:p>
            <a:endParaRPr lang="en-US" dirty="0"/>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a:lvl1pPr>
          </a:lstStyle>
          <a:p>
            <a:pPr lvl="0"/>
            <a:r>
              <a:rPr lang="en-US" dirty="0"/>
              <a:t>Click to edit Master text styles</a:t>
            </a:r>
          </a:p>
        </p:txBody>
      </p:sp>
      <p:sp>
        <p:nvSpPr>
          <p:cNvPr id="10" name="Rectangle 4"/>
          <p:cNvSpPr>
            <a:spLocks noChangeArrowheads="1"/>
          </p:cNvSpPr>
          <p:nvPr userDrawn="1"/>
        </p:nvSpPr>
        <p:spPr bwMode="ltGray">
          <a:xfrm>
            <a:off x="477679" y="4741653"/>
            <a:ext cx="2863168"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3339482647"/>
      </p:ext>
    </p:extLst>
  </p:cSld>
  <p:clrMapOvr>
    <a:masterClrMapping/>
  </p:clrMapOvr>
  <p:extLst>
    <p:ext uri="{DCECCB84-F9BA-43D5-87BE-67443E8EF086}">
      <p15:sldGuideLst xmlns:p15="http://schemas.microsoft.com/office/powerpoint/2012/main">
        <p15:guide id="1" orient="horz" pos="1044" userDrawn="1">
          <p15:clr>
            <a:srgbClr val="FBAE40"/>
          </p15:clr>
        </p15:guide>
        <p15:guide id="2" pos="264" userDrawn="1">
          <p15:clr>
            <a:srgbClr val="FBAE40"/>
          </p15:clr>
        </p15:guide>
        <p15:guide id="3" orient="horz" pos="2193" userDrawn="1">
          <p15:clr>
            <a:srgbClr val="FBAE40"/>
          </p15:clr>
        </p15:guide>
        <p15:guide id="4" pos="2675" userDrawn="1">
          <p15:clr>
            <a:srgbClr val="FBAE40"/>
          </p15:clr>
        </p15:guide>
        <p15:guide id="7" pos="3206"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lvl1pPr>
          </a:lstStyle>
          <a:p>
            <a:endParaRPr lang="en-US" dirty="0"/>
          </a:p>
        </p:txBody>
      </p:sp>
      <p:sp>
        <p:nvSpPr>
          <p:cNvPr id="8" name="Rectangle 4"/>
          <p:cNvSpPr>
            <a:spLocks noChangeArrowheads="1"/>
          </p:cNvSpPr>
          <p:nvPr userDrawn="1"/>
        </p:nvSpPr>
        <p:spPr bwMode="ltGray">
          <a:xfrm>
            <a:off x="477679" y="4741653"/>
            <a:ext cx="32635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64276462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8" name="Rectangle 4"/>
          <p:cNvSpPr>
            <a:spLocks noChangeArrowheads="1"/>
          </p:cNvSpPr>
          <p:nvPr userDrawn="1"/>
        </p:nvSpPr>
        <p:spPr bwMode="ltGray">
          <a:xfrm>
            <a:off x="477678" y="4741653"/>
            <a:ext cx="2946839"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8844655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lvl1pPr>
          </a:lstStyle>
          <a:p>
            <a:endParaRPr lang="en-US" dirty="0"/>
          </a:p>
        </p:txBody>
      </p:sp>
      <p:sp>
        <p:nvSpPr>
          <p:cNvPr id="8" name="Rectangle 4"/>
          <p:cNvSpPr>
            <a:spLocks noChangeArrowheads="1"/>
          </p:cNvSpPr>
          <p:nvPr userDrawn="1"/>
        </p:nvSpPr>
        <p:spPr bwMode="ltGray">
          <a:xfrm>
            <a:off x="477679" y="4741653"/>
            <a:ext cx="32994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53818087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vl1pPr>
          </a:lstStyle>
          <a:p>
            <a:endParaRPr lang="en-US"/>
          </a:p>
        </p:txBody>
      </p:sp>
      <p:sp>
        <p:nvSpPr>
          <p:cNvPr id="8" name="Rectangle 4"/>
          <p:cNvSpPr>
            <a:spLocks noChangeArrowheads="1"/>
          </p:cNvSpPr>
          <p:nvPr userDrawn="1"/>
        </p:nvSpPr>
        <p:spPr bwMode="ltGray">
          <a:xfrm>
            <a:off x="477678" y="4741653"/>
            <a:ext cx="3179921"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301836755"/>
      </p:ext>
    </p:extLst>
  </p:cSld>
  <p:clrMapOvr>
    <a:masterClrMapping/>
  </p:clrMapOvr>
  <p:extLst>
    <p:ext uri="{DCECCB84-F9BA-43D5-87BE-67443E8EF086}">
      <p15:sldGuideLst xmlns:p15="http://schemas.microsoft.com/office/powerpoint/2012/main">
        <p15:guide id="3" orient="horz" pos="2196" userDrawn="1">
          <p15:clr>
            <a:srgbClr val="FBAE40"/>
          </p15:clr>
        </p15:guide>
        <p15:guide id="4" pos="2675">
          <p15:clr>
            <a:srgbClr val="FBAE40"/>
          </p15:clr>
        </p15:guide>
        <p15:guide id="7" pos="320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vl1pPr>
          </a:lstStyle>
          <a:p>
            <a:endParaRPr lang="en-US"/>
          </a:p>
        </p:txBody>
      </p:sp>
      <p:sp>
        <p:nvSpPr>
          <p:cNvPr id="8" name="Rectangle 4"/>
          <p:cNvSpPr>
            <a:spLocks noChangeArrowheads="1"/>
          </p:cNvSpPr>
          <p:nvPr userDrawn="1"/>
        </p:nvSpPr>
        <p:spPr bwMode="ltGray">
          <a:xfrm>
            <a:off x="477678" y="4741653"/>
            <a:ext cx="3407027"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99137871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098F9D-1121-3D42-8845-722C8B659D10}"/>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5" name="Freeform 6"/>
          <p:cNvSpPr>
            <a:spLocks noChangeAspect="1" noEditPoints="1"/>
          </p:cNvSpPr>
          <p:nvPr userDrawn="1"/>
        </p:nvSpPr>
        <p:spPr bwMode="auto">
          <a:xfrm>
            <a:off x="3762994" y="2129076"/>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958759565"/>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9D8D2A-D2A5-CA4E-B972-B2CDE61D6D57}"/>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4" name="Picture 3">
            <a:extLst>
              <a:ext uri="{FF2B5EF4-FFF2-40B4-BE49-F238E27FC236}">
                <a16:creationId xmlns:a16="http://schemas.microsoft.com/office/drawing/2014/main" id="{4038DE46-3909-AF4F-AFE9-3D5BEDE404A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424790" y="2089257"/>
            <a:ext cx="4294420" cy="1082729"/>
          </a:xfrm>
          <a:prstGeom prst="rect">
            <a:avLst/>
          </a:prstGeom>
        </p:spPr>
      </p:pic>
    </p:spTree>
    <p:extLst>
      <p:ext uri="{BB962C8B-B14F-4D97-AF65-F5344CB8AC3E}">
        <p14:creationId xmlns:p14="http://schemas.microsoft.com/office/powerpoint/2010/main" val="766892409"/>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324161"/>
            <a:ext cx="8588861" cy="628650"/>
          </a:xfrm>
        </p:spPr>
        <p:txBody>
          <a:bodyPr/>
          <a:lstStyle>
            <a:lvl1pPr>
              <a:defRPr/>
            </a:lvl1pPr>
          </a:lstStyle>
          <a:p>
            <a:r>
              <a:rPr lang="en-US" dirty="0"/>
              <a:t>Slide Title Goes Here</a:t>
            </a:r>
          </a:p>
        </p:txBody>
      </p:sp>
      <p:sp>
        <p:nvSpPr>
          <p:cNvPr id="4" name="Text Placeholder 3"/>
          <p:cNvSpPr>
            <a:spLocks noGrp="1"/>
          </p:cNvSpPr>
          <p:nvPr>
            <p:ph type="body" sz="quarter" idx="10" hasCustomPrompt="1"/>
          </p:nvPr>
        </p:nvSpPr>
        <p:spPr>
          <a:xfrm>
            <a:off x="228600" y="1008126"/>
            <a:ext cx="8577072" cy="3723894"/>
          </a:xfrm>
          <a:prstGeom prst="rect">
            <a:avLst/>
          </a:prstGeom>
        </p:spPr>
        <p:txBody>
          <a:bodyPr vert="horz" lIns="68562" tIns="34282" rIns="68562" bIns="34282" rtlCol="0">
            <a:noAutofit/>
          </a:bodyPr>
          <a:lstStyle>
            <a:lvl1pPr>
              <a:defRPr lang="en-US" dirty="0" smtClean="0">
                <a:latin typeface="+mn-lt"/>
              </a:defRPr>
            </a:lvl1pPr>
            <a:lvl2pPr>
              <a:defRPr lang="en-US" dirty="0" smtClean="0">
                <a:latin typeface="+mn-lt"/>
              </a:defRPr>
            </a:lvl2pPr>
            <a:lvl3pPr>
              <a:defRPr lang="en-US" dirty="0" smtClean="0">
                <a:latin typeface="+mn-lt"/>
              </a:defRPr>
            </a:lvl3pPr>
            <a:lvl4pPr>
              <a:defRPr lang="en-US" dirty="0" smtClean="0">
                <a:latin typeface="+mn-lt"/>
              </a:defRPr>
            </a:lvl4pPr>
            <a:lvl5pPr>
              <a:defRPr lang="en-US" dirty="0">
                <a:latin typeface="+mn-lt"/>
              </a:defRPr>
            </a:lvl5p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8551120"/>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7509C2E4-CBE9-FF4A-B277-B062E65CEB2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195"/>
            <a:ext cx="9144000" cy="5141108"/>
          </a:xfrm>
          <a:prstGeom prst="rect">
            <a:avLst/>
          </a:prstGeom>
        </p:spPr>
      </p:pic>
      <p:sp>
        <p:nvSpPr>
          <p:cNvPr id="7" name="Title 1"/>
          <p:cNvSpPr>
            <a:spLocks noGrp="1"/>
          </p:cNvSpPr>
          <p:nvPr>
            <p:ph type="ctrTitle" hasCustomPrompt="1"/>
          </p:nvPr>
        </p:nvSpPr>
        <p:spPr>
          <a:xfrm>
            <a:off x="416425" y="1286776"/>
            <a:ext cx="4699861" cy="2569946"/>
          </a:xfrm>
          <a:prstGeom prst="rect">
            <a:avLst/>
          </a:prstGeom>
          <a:noFill/>
        </p:spPr>
        <p:txBody>
          <a:bodyPr anchor="ctr">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391677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gu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Arial" panose="020B0604020202020204" pitchFamily="34" charset="0"/>
              <a:cs typeface="Arial" panose="020B0604020202020204" pitchFamily="34" charset="0"/>
            </a:endParaRPr>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GB" dirty="0"/>
              <a:t>Section Title Goes Here</a:t>
            </a:r>
            <a:endParaRPr lang="en-US" dirty="0"/>
          </a:p>
        </p:txBody>
      </p:sp>
    </p:spTree>
    <p:extLst>
      <p:ext uri="{BB962C8B-B14F-4D97-AF65-F5344CB8AC3E}">
        <p14:creationId xmlns:p14="http://schemas.microsoft.com/office/powerpoint/2010/main" val="21239724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D90EFA-0F1E-45EF-BFB0-6185AD8E27A8}" type="datetimeFigureOut">
              <a:rPr lang="en-US" smtClean="0"/>
              <a:t>4/22/20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CA2BA6-C6CE-4311-A54F-3C4EB693A894}" type="slidenum">
              <a:rPr lang="en-US" smtClean="0"/>
              <a:t>‹#›</a:t>
            </a:fld>
            <a:endParaRPr lang="en-US"/>
          </a:p>
        </p:txBody>
      </p:sp>
    </p:spTree>
    <p:extLst>
      <p:ext uri="{BB962C8B-B14F-4D97-AF65-F5344CB8AC3E}">
        <p14:creationId xmlns:p14="http://schemas.microsoft.com/office/powerpoint/2010/main" val="36965907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2">
            <a:lumMod val="7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58233CC-CA47-3842-944B-E605F64CE07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1221" y="0"/>
            <a:ext cx="9132780" cy="5143499"/>
          </a:xfrm>
          <a:prstGeom prst="rect">
            <a:avLst/>
          </a:prstGeom>
        </p:spPr>
      </p:pic>
      <p:sp>
        <p:nvSpPr>
          <p:cNvPr id="16" name="Subtitle 2"/>
          <p:cNvSpPr>
            <a:spLocks noGrp="1"/>
          </p:cNvSpPr>
          <p:nvPr>
            <p:ph type="subTitle" idx="1" hasCustomPrompt="1"/>
          </p:nvPr>
        </p:nvSpPr>
        <p:spPr>
          <a:xfrm>
            <a:off x="469497" y="3868768"/>
            <a:ext cx="6081524" cy="288131"/>
          </a:xfrm>
          <a:prstGeom prst="rect">
            <a:avLst/>
          </a:prstGeom>
        </p:spPr>
        <p:txBody>
          <a:bodyPr lIns="91420" tIns="45710" rIns="91420" bIns="45710" anchor="b" anchorCtr="0">
            <a:noAutofit/>
          </a:bodyPr>
          <a:lstStyle>
            <a:lvl1pPr marL="0" indent="0" algn="l">
              <a:buNone/>
              <a:defRPr sz="1600" b="0" i="0">
                <a:solidFill>
                  <a:schemeClr val="tx1"/>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7" y="4108765"/>
            <a:ext cx="6081524" cy="288131"/>
          </a:xfrm>
          <a:prstGeom prst="rect">
            <a:avLst/>
          </a:prstGeom>
        </p:spPr>
        <p:txBody>
          <a:bodyPr lIns="91420" tIns="45710" rIns="91420" bIns="45710"/>
          <a:lstStyle>
            <a:lvl1pPr marL="0" indent="0" algn="l">
              <a:buFontTx/>
              <a:buNone/>
              <a:defRPr lang="en-US" sz="16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7" y="4348762"/>
            <a:ext cx="6081524" cy="288131"/>
          </a:xfrm>
          <a:prstGeom prst="rect">
            <a:avLst/>
          </a:prstGeom>
        </p:spPr>
        <p:txBody>
          <a:bodyPr lIns="91420" tIns="45710" rIns="91420" bIns="45710"/>
          <a:lstStyle>
            <a:lvl1pPr marL="0" indent="0" algn="l">
              <a:buFontTx/>
              <a:buNone/>
              <a:defRPr lang="en-US" sz="1600" b="0" i="0" kern="1200" dirty="0" smtClean="0">
                <a:solidFill>
                  <a:schemeClr val="tx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3" y="3211463"/>
            <a:ext cx="6086072"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tx2"/>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5" y="2639977"/>
            <a:ext cx="6113580"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tx1"/>
                </a:solidFill>
                <a:latin typeface="+mj-lt"/>
                <a:cs typeface="CiscoSansTT ExtraLight"/>
              </a:defRPr>
            </a:lvl1pPr>
          </a:lstStyle>
          <a:p>
            <a:r>
              <a:rPr lang="en-GB" dirty="0"/>
              <a:t>Presentation Title Goes Here</a:t>
            </a:r>
            <a:endParaRPr lang="en-US" dirty="0"/>
          </a:p>
        </p:txBody>
      </p:sp>
      <p:pic>
        <p:nvPicPr>
          <p:cNvPr id="9" name="Picture 8">
            <a:extLst>
              <a:ext uri="{FF2B5EF4-FFF2-40B4-BE49-F238E27FC236}">
                <a16:creationId xmlns:a16="http://schemas.microsoft.com/office/drawing/2014/main" id="{92320C5F-0F53-6842-A11F-92876CF58F4A}"/>
              </a:ext>
            </a:extLst>
          </p:cNvPr>
          <p:cNvPicPr>
            <a:picLocks noChangeAspect="1"/>
          </p:cNvPicPr>
          <p:nvPr userDrawn="1"/>
        </p:nvPicPr>
        <p:blipFill>
          <a:blip r:embed="rId3"/>
          <a:stretch>
            <a:fillRect/>
          </a:stretch>
        </p:blipFill>
        <p:spPr>
          <a:xfrm>
            <a:off x="463292" y="363258"/>
            <a:ext cx="2119240" cy="534312"/>
          </a:xfrm>
          <a:prstGeom prst="rect">
            <a:avLst/>
          </a:prstGeom>
        </p:spPr>
      </p:pic>
    </p:spTree>
    <p:extLst>
      <p:ext uri="{BB962C8B-B14F-4D97-AF65-F5344CB8AC3E}">
        <p14:creationId xmlns:p14="http://schemas.microsoft.com/office/powerpoint/2010/main" val="2311711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58233CC-CA47-3842-944B-E605F64CE078}"/>
              </a:ext>
            </a:extLst>
          </p:cNvPr>
          <p:cNvPicPr>
            <a:picLocks noChangeAspect="1"/>
          </p:cNvPicPr>
          <p:nvPr userDrawn="1"/>
        </p:nvPicPr>
        <p:blipFill>
          <a:blip r:embed="rId2"/>
          <a:stretch>
            <a:fillRect/>
          </a:stretch>
        </p:blipFill>
        <p:spPr>
          <a:xfrm>
            <a:off x="11220" y="0"/>
            <a:ext cx="9132780" cy="5137188"/>
          </a:xfrm>
          <a:prstGeom prst="rect">
            <a:avLst/>
          </a:prstGeom>
        </p:spPr>
      </p:pic>
      <p:sp>
        <p:nvSpPr>
          <p:cNvPr id="16" name="Subtitle 2"/>
          <p:cNvSpPr>
            <a:spLocks noGrp="1"/>
          </p:cNvSpPr>
          <p:nvPr>
            <p:ph type="subTitle" idx="1" hasCustomPrompt="1"/>
          </p:nvPr>
        </p:nvSpPr>
        <p:spPr>
          <a:xfrm>
            <a:off x="469497" y="3868768"/>
            <a:ext cx="6081524" cy="288131"/>
          </a:xfrm>
          <a:prstGeom prst="rect">
            <a:avLst/>
          </a:prstGeom>
        </p:spPr>
        <p:txBody>
          <a:bodyPr lIns="91420" tIns="45710" rIns="91420" bIns="45710" anchor="b" anchorCtr="0">
            <a:noAutofit/>
          </a:bodyPr>
          <a:lstStyle>
            <a:lvl1pPr marL="0" indent="0" algn="l">
              <a:buNone/>
              <a:defRPr sz="1600" b="0" i="0">
                <a:solidFill>
                  <a:schemeClr val="bg2">
                    <a:lumMod val="75000"/>
                  </a:schemeClr>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7" y="4108765"/>
            <a:ext cx="6081524" cy="288131"/>
          </a:xfrm>
          <a:prstGeom prst="rect">
            <a:avLst/>
          </a:prstGeom>
        </p:spPr>
        <p:txBody>
          <a:bodyPr lIns="91420" tIns="45710" rIns="91420" bIns="45710"/>
          <a:lstStyle>
            <a:lvl1pPr marL="0" indent="0" algn="l">
              <a:buFontTx/>
              <a:buNone/>
              <a:defRPr lang="en-US" sz="1600" b="0" i="0" kern="1200" dirty="0" smtClean="0">
                <a:solidFill>
                  <a:schemeClr val="bg2">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7" y="4348762"/>
            <a:ext cx="6081524" cy="288131"/>
          </a:xfrm>
          <a:prstGeom prst="rect">
            <a:avLst/>
          </a:prstGeom>
        </p:spPr>
        <p:txBody>
          <a:bodyPr lIns="91420" tIns="45710" rIns="91420" bIns="45710"/>
          <a:lstStyle>
            <a:lvl1pPr marL="0" indent="0" algn="l">
              <a:buFontTx/>
              <a:buNone/>
              <a:defRPr lang="en-US" sz="1600" b="0" i="0" kern="1200" dirty="0" smtClean="0">
                <a:solidFill>
                  <a:schemeClr val="bg2">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3" y="3211463"/>
            <a:ext cx="6086072"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2">
                    <a:lumMod val="75000"/>
                  </a:schemeClr>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5" y="2639977"/>
            <a:ext cx="6113580"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2">
                    <a:lumMod val="75000"/>
                  </a:schemeClr>
                </a:solidFill>
                <a:latin typeface="+mj-lt"/>
                <a:cs typeface="CiscoSansTT ExtraLight"/>
              </a:defRPr>
            </a:lvl1pPr>
          </a:lstStyle>
          <a:p>
            <a:r>
              <a:rPr lang="en-GB" dirty="0"/>
              <a:t>Presentation Title Goes Here</a:t>
            </a:r>
            <a:endParaRPr lang="en-US" dirty="0"/>
          </a:p>
        </p:txBody>
      </p:sp>
      <p:pic>
        <p:nvPicPr>
          <p:cNvPr id="9" name="Picture 8">
            <a:extLst>
              <a:ext uri="{FF2B5EF4-FFF2-40B4-BE49-F238E27FC236}">
                <a16:creationId xmlns:a16="http://schemas.microsoft.com/office/drawing/2014/main" id="{92320C5F-0F53-6842-A11F-92876CF58F4A}"/>
              </a:ext>
            </a:extLst>
          </p:cNvPr>
          <p:cNvPicPr>
            <a:picLocks noChangeAspect="1"/>
          </p:cNvPicPr>
          <p:nvPr userDrawn="1"/>
        </p:nvPicPr>
        <p:blipFill>
          <a:blip r:embed="rId3"/>
          <a:stretch>
            <a:fillRect/>
          </a:stretch>
        </p:blipFill>
        <p:spPr>
          <a:xfrm>
            <a:off x="463293" y="363258"/>
            <a:ext cx="2119237" cy="534312"/>
          </a:xfrm>
          <a:prstGeom prst="rect">
            <a:avLst/>
          </a:prstGeom>
        </p:spPr>
      </p:pic>
    </p:spTree>
    <p:extLst>
      <p:ext uri="{BB962C8B-B14F-4D97-AF65-F5344CB8AC3E}">
        <p14:creationId xmlns:p14="http://schemas.microsoft.com/office/powerpoint/2010/main" val="30080595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2">
                    <a:lumMod val="75000"/>
                  </a:schemeClr>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21589306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egue_White">
    <p:bg>
      <p:bgPr>
        <a:solidFill>
          <a:schemeClr val="bg2">
            <a:lumMod val="75000"/>
          </a:schemeClr>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BCDB586B-4A69-1642-8927-CEA0EA3CEF64}"/>
              </a:ext>
            </a:extLst>
          </p:cNvPr>
          <p:cNvPicPr>
            <a:picLocks noChangeAspect="1"/>
          </p:cNvPicPr>
          <p:nvPr userDrawn="1"/>
        </p:nvPicPr>
        <p:blipFill>
          <a:blip r:embed="rId2"/>
          <a:stretch>
            <a:fillRect/>
          </a:stretch>
        </p:blipFill>
        <p:spPr>
          <a:xfrm>
            <a:off x="4253" y="2392"/>
            <a:ext cx="9139747" cy="5141108"/>
          </a:xfrm>
          <a:prstGeom prst="rect">
            <a:avLst/>
          </a:prstGeom>
        </p:spPr>
      </p:pic>
      <p:sp>
        <p:nvSpPr>
          <p:cNvPr id="7" name="Title 1"/>
          <p:cNvSpPr>
            <a:spLocks noGrp="1"/>
          </p:cNvSpPr>
          <p:nvPr>
            <p:ph type="ctrTitle" hasCustomPrompt="1"/>
          </p:nvPr>
        </p:nvSpPr>
        <p:spPr>
          <a:xfrm>
            <a:off x="416425" y="1286776"/>
            <a:ext cx="4699861" cy="2569946"/>
          </a:xfrm>
          <a:prstGeom prst="rect">
            <a:avLst/>
          </a:prstGeom>
          <a:noFill/>
        </p:spPr>
        <p:txBody>
          <a:bodyPr anchor="ctr">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2618837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Segue_White">
    <p:bg>
      <p:bgPr>
        <a:solidFill>
          <a:schemeClr val="bg2">
            <a:lumMod val="75000"/>
          </a:schemeClr>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416425" y="1286776"/>
            <a:ext cx="4699861" cy="2569946"/>
          </a:xfrm>
          <a:prstGeom prst="rect">
            <a:avLst/>
          </a:prstGeom>
          <a:noFill/>
        </p:spPr>
        <p:txBody>
          <a:bodyPr anchor="ctr">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pic>
        <p:nvPicPr>
          <p:cNvPr id="6" name="Picture 5">
            <a:extLst>
              <a:ext uri="{FF2B5EF4-FFF2-40B4-BE49-F238E27FC236}">
                <a16:creationId xmlns:a16="http://schemas.microsoft.com/office/drawing/2014/main" id="{EA32C380-8D67-754C-A5AB-CCDE55E8EA7D}"/>
              </a:ext>
            </a:extLst>
          </p:cNvPr>
          <p:cNvPicPr>
            <a:picLocks noChangeAspect="1"/>
          </p:cNvPicPr>
          <p:nvPr userDrawn="1"/>
        </p:nvPicPr>
        <p:blipFill>
          <a:blip r:embed="rId2"/>
          <a:stretch>
            <a:fillRect/>
          </a:stretch>
        </p:blipFill>
        <p:spPr>
          <a:xfrm>
            <a:off x="5264198" y="1148623"/>
            <a:ext cx="3068210" cy="2846255"/>
          </a:xfrm>
          <a:prstGeom prst="rect">
            <a:avLst/>
          </a:prstGeom>
        </p:spPr>
      </p:pic>
    </p:spTree>
    <p:extLst>
      <p:ext uri="{BB962C8B-B14F-4D97-AF65-F5344CB8AC3E}">
        <p14:creationId xmlns:p14="http://schemas.microsoft.com/office/powerpoint/2010/main" val="14796466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Segue_White">
    <p:bg>
      <p:bgPr>
        <a:solidFill>
          <a:schemeClr val="bg2">
            <a:lumMod val="75000"/>
          </a:schemeClr>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416425" y="1286776"/>
            <a:ext cx="4699861" cy="2569946"/>
          </a:xfrm>
          <a:prstGeom prst="rect">
            <a:avLst/>
          </a:prstGeom>
          <a:noFill/>
        </p:spPr>
        <p:txBody>
          <a:bodyPr anchor="ctr">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pic>
        <p:nvPicPr>
          <p:cNvPr id="13" name="Picture 12">
            <a:extLst>
              <a:ext uri="{FF2B5EF4-FFF2-40B4-BE49-F238E27FC236}">
                <a16:creationId xmlns:a16="http://schemas.microsoft.com/office/drawing/2014/main" id="{4525E983-D87F-194D-A2E5-CB248A7D41FD}"/>
              </a:ext>
            </a:extLst>
          </p:cNvPr>
          <p:cNvPicPr>
            <a:picLocks noChangeAspect="1"/>
          </p:cNvPicPr>
          <p:nvPr userDrawn="1"/>
        </p:nvPicPr>
        <p:blipFill rotWithShape="1">
          <a:blip r:embed="rId2"/>
          <a:srcRect l="38459" b="10303"/>
          <a:stretch/>
        </p:blipFill>
        <p:spPr>
          <a:xfrm flipH="1">
            <a:off x="6534196" y="1165499"/>
            <a:ext cx="2609803" cy="2886956"/>
          </a:xfrm>
          <a:prstGeom prst="rect">
            <a:avLst/>
          </a:prstGeom>
        </p:spPr>
      </p:pic>
    </p:spTree>
    <p:extLst>
      <p:ext uri="{BB962C8B-B14F-4D97-AF65-F5344CB8AC3E}">
        <p14:creationId xmlns:p14="http://schemas.microsoft.com/office/powerpoint/2010/main" val="29741534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75000"/>
                </a:schemeClr>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bg2">
                    <a:lumMod val="7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bg2">
                    <a:lumMod val="75000"/>
                  </a:schemeClr>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24528483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5791004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egue_Whit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416425" y="1286777"/>
            <a:ext cx="4605517" cy="2569946"/>
          </a:xfrm>
          <a:prstGeom prst="rect">
            <a:avLst/>
          </a:prstGeom>
          <a:noFill/>
        </p:spPr>
        <p:txBody>
          <a:bodyPr anchor="ctr">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pic>
        <p:nvPicPr>
          <p:cNvPr id="5" name="Picture 4">
            <a:extLst>
              <a:ext uri="{FF2B5EF4-FFF2-40B4-BE49-F238E27FC236}">
                <a16:creationId xmlns:a16="http://schemas.microsoft.com/office/drawing/2014/main" id="{85220665-6C61-EE48-AB0A-37B1BFD5FBB3}"/>
              </a:ext>
            </a:extLst>
          </p:cNvPr>
          <p:cNvPicPr>
            <a:picLocks noChangeAspect="1"/>
          </p:cNvPicPr>
          <p:nvPr userDrawn="1"/>
        </p:nvPicPr>
        <p:blipFill>
          <a:blip r:embed="rId2"/>
          <a:stretch>
            <a:fillRect/>
          </a:stretch>
        </p:blipFill>
        <p:spPr>
          <a:xfrm>
            <a:off x="5264198" y="1148623"/>
            <a:ext cx="3068210" cy="2846255"/>
          </a:xfrm>
          <a:prstGeom prst="rect">
            <a:avLst/>
          </a:prstGeom>
        </p:spPr>
      </p:pic>
    </p:spTree>
    <p:extLst>
      <p:ext uri="{BB962C8B-B14F-4D97-AF65-F5344CB8AC3E}">
        <p14:creationId xmlns:p14="http://schemas.microsoft.com/office/powerpoint/2010/main" val="25941874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a:solidFill>
            <a:schemeClr val="bg2">
              <a:lumMod val="75000"/>
            </a:schemeClr>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
        <p:nvSpPr>
          <p:cNvPr id="6" name="Text Placeholder 2"/>
          <p:cNvSpPr>
            <a:spLocks noGrp="1"/>
          </p:cNvSpPr>
          <p:nvPr>
            <p:ph type="body" sz="quarter" idx="11"/>
          </p:nvPr>
        </p:nvSpPr>
        <p:spPr bwMode="auto">
          <a:xfrm>
            <a:off x="500063" y="3895662"/>
            <a:ext cx="8139112" cy="556563"/>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662877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lumMod val="75000"/>
          </a:schemeClr>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1"/>
            <a:ext cx="9144000" cy="2843212"/>
          </a:xfrm>
          <a:prstGeom prst="rect">
            <a:avLst/>
          </a:prstGeom>
          <a:solidFill>
            <a:schemeClr val="bg2">
              <a:lumMod val="75000"/>
            </a:schemeClr>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2821859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a:solidFill>
            <a:schemeClr val="bg2">
              <a:lumMod val="75000"/>
            </a:schemeClr>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23965317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5"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tx2">
                    <a:alpha val="60000"/>
                  </a:schemeClr>
                </a:solidFill>
                <a:latin typeface="+mn-lt"/>
                <a:ea typeface="+mn-ea"/>
                <a:cs typeface="CiscoSans Thin"/>
              </a:rPr>
              <a:t>© 2017  Cisco and/or its affiliates. All rights reserved.   Cisco Confidential</a:t>
            </a:r>
          </a:p>
        </p:txBody>
      </p:sp>
      <p:sp>
        <p:nvSpPr>
          <p:cNvPr id="3" name="Picture Placeholder 2"/>
          <p:cNvSpPr>
            <a:spLocks noGrp="1"/>
          </p:cNvSpPr>
          <p:nvPr>
            <p:ph type="pic" sz="quarter" idx="10"/>
          </p:nvPr>
        </p:nvSpPr>
        <p:spPr>
          <a:xfrm>
            <a:off x="308012" y="240631"/>
            <a:ext cx="8480388" cy="4266646"/>
          </a:xfrm>
          <a:prstGeom prst="rect">
            <a:avLst/>
          </a:prstGeom>
          <a:solidFill>
            <a:schemeClr val="bg2">
              <a:lumMod val="75000"/>
            </a:schemeClr>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2743173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ullet">
    <p:bg>
      <p:bgPr>
        <a:solidFill>
          <a:schemeClr val="bg2">
            <a:lumMod val="7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200" indent="-165100">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800" indent="-109538">
              <a:buClr>
                <a:schemeClr val="tx1"/>
              </a:buClr>
              <a:buSzPct val="80000"/>
              <a:buFont typeface="Arial"/>
              <a:buChar char="•"/>
              <a:defRPr sz="1600" b="0" i="0">
                <a:solidFill>
                  <a:schemeClr val="tx1"/>
                </a:solidFill>
                <a:latin typeface="+mn-lt"/>
                <a:ea typeface="CiscoSansTT Thin" charset="0"/>
                <a:cs typeface="CiscoSansTT Thin" charset="0"/>
              </a:defRPr>
            </a:lvl3pPr>
            <a:lvl4pPr marL="911035" indent="-171415">
              <a:buClr>
                <a:schemeClr val="tx1"/>
              </a:buClr>
              <a:buSzPct val="80000"/>
              <a:buFont typeface="Arial"/>
              <a:buChar char="•"/>
              <a:defRPr sz="1400" b="0" i="0">
                <a:solidFill>
                  <a:schemeClr val="tx1"/>
                </a:solidFill>
                <a:latin typeface="+mn-lt"/>
                <a:ea typeface="CiscoSansTT Thin" charset="0"/>
                <a:cs typeface="CiscoSansTT Thin" charset="0"/>
              </a:defRPr>
            </a:lvl4pPr>
            <a:lvl5pPr marL="1082450" indent="-168240">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dirty="0"/>
              <a:t>Click to edit Master title style</a:t>
            </a:r>
          </a:p>
        </p:txBody>
      </p:sp>
    </p:spTree>
    <p:extLst>
      <p:ext uri="{BB962C8B-B14F-4D97-AF65-F5344CB8AC3E}">
        <p14:creationId xmlns:p14="http://schemas.microsoft.com/office/powerpoint/2010/main" val="776631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ullet_Heavy Text">
    <p:bg>
      <p:bgPr>
        <a:solidFill>
          <a:schemeClr val="bg2">
            <a:lumMod val="75000"/>
          </a:schemeClr>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11299716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ullet_Title only">
    <p:bg>
      <p:bgPr>
        <a:solidFill>
          <a:schemeClr val="bg2">
            <a:lumMod val="75000"/>
          </a:schemeClr>
        </a:solidFill>
        <a:effectLst/>
      </p:bgPr>
    </p:bg>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dirty="0"/>
              <a:t>Click to edit Master title style</a:t>
            </a:r>
          </a:p>
        </p:txBody>
      </p:sp>
    </p:spTree>
    <p:extLst>
      <p:ext uri="{BB962C8B-B14F-4D97-AF65-F5344CB8AC3E}">
        <p14:creationId xmlns:p14="http://schemas.microsoft.com/office/powerpoint/2010/main" val="4843771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4119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201738"/>
            <a:ext cx="8115300" cy="280477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dirty="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800">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27311387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8"/>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936949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egue_Whit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416426" y="1286777"/>
            <a:ext cx="6013404" cy="2569946"/>
          </a:xfrm>
          <a:prstGeom prst="rect">
            <a:avLst/>
          </a:prstGeom>
          <a:noFill/>
        </p:spPr>
        <p:txBody>
          <a:bodyPr anchor="ctr">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pic>
        <p:nvPicPr>
          <p:cNvPr id="5" name="Picture 4">
            <a:extLst>
              <a:ext uri="{FF2B5EF4-FFF2-40B4-BE49-F238E27FC236}">
                <a16:creationId xmlns:a16="http://schemas.microsoft.com/office/drawing/2014/main" id="{80DDC7BF-B92F-F04E-879A-43BEF68CE37B}"/>
              </a:ext>
            </a:extLst>
          </p:cNvPr>
          <p:cNvPicPr>
            <a:picLocks noChangeAspect="1"/>
          </p:cNvPicPr>
          <p:nvPr userDrawn="1"/>
        </p:nvPicPr>
        <p:blipFill rotWithShape="1">
          <a:blip r:embed="rId2"/>
          <a:srcRect l="38189" r="1" b="10534"/>
          <a:stretch/>
        </p:blipFill>
        <p:spPr>
          <a:xfrm flipH="1">
            <a:off x="6534198" y="1165499"/>
            <a:ext cx="2609802" cy="2867005"/>
          </a:xfrm>
          <a:prstGeom prst="rect">
            <a:avLst/>
          </a:prstGeom>
        </p:spPr>
      </p:pic>
    </p:spTree>
    <p:extLst>
      <p:ext uri="{BB962C8B-B14F-4D97-AF65-F5344CB8AC3E}">
        <p14:creationId xmlns:p14="http://schemas.microsoft.com/office/powerpoint/2010/main" val="23659267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201738"/>
            <a:ext cx="8280057" cy="321999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US" dirty="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958795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2">
                  <a:lumMod val="75000"/>
                </a:schemeClr>
              </a:solidFill>
            </a:endParaRPr>
          </a:p>
        </p:txBody>
      </p:sp>
      <p:sp>
        <p:nvSpPr>
          <p:cNvPr id="4" name="Text Placeholder 3"/>
          <p:cNvSpPr>
            <a:spLocks noGrp="1"/>
          </p:cNvSpPr>
          <p:nvPr>
            <p:ph type="body" sz="quarter" idx="10" hasCustomPrompt="1"/>
          </p:nvPr>
        </p:nvSpPr>
        <p:spPr>
          <a:xfrm>
            <a:off x="462301" y="1665182"/>
            <a:ext cx="3662024" cy="2925868"/>
          </a:xfrm>
          <a:prstGeom prst="rect">
            <a:avLst/>
          </a:prstGeom>
        </p:spPr>
        <p:txBody>
          <a:bodyPr lIns="91420" tIns="45710" rIns="91420" bIns="45710">
            <a:noAutofit/>
          </a:bodyPr>
          <a:lstStyle>
            <a:lvl1pPr marL="174625" indent="-117475">
              <a:lnSpc>
                <a:spcPct val="95000"/>
              </a:lnSpc>
              <a:spcBef>
                <a:spcPts val="1110"/>
              </a:spcBef>
              <a:buClr>
                <a:schemeClr val="tx2"/>
              </a:buClr>
              <a:buSzPct val="60000"/>
              <a:buFont typeface="Arial"/>
              <a:buChar char="•"/>
              <a:defRPr sz="2000" b="0" i="0">
                <a:solidFill>
                  <a:schemeClr val="bg2">
                    <a:lumMod val="75000"/>
                  </a:schemeClr>
                </a:solidFill>
                <a:latin typeface="+mn-lt"/>
                <a:ea typeface="CiscoSansTT Thin" charset="0"/>
                <a:cs typeface="CiscoSansTT Thin" charset="0"/>
              </a:defRPr>
            </a:lvl1pPr>
            <a:lvl2pPr marL="288925" indent="-114300">
              <a:lnSpc>
                <a:spcPct val="95000"/>
              </a:lnSpc>
              <a:spcBef>
                <a:spcPts val="450"/>
              </a:spcBef>
              <a:buClr>
                <a:schemeClr val="tx2"/>
              </a:buClr>
              <a:buSzPct val="60000"/>
              <a:buFont typeface="Arial"/>
              <a:buChar char="•"/>
              <a:defRPr sz="1800" b="0" i="0">
                <a:solidFill>
                  <a:schemeClr val="bg2">
                    <a:lumMod val="75000"/>
                  </a:schemeClr>
                </a:solidFill>
                <a:latin typeface="+mn-lt"/>
                <a:ea typeface="CiscoSansTT Thin" charset="0"/>
                <a:cs typeface="CiscoSansTT Thin" charset="0"/>
              </a:defRPr>
            </a:lvl2pPr>
            <a:lvl3pPr marL="403225" indent="-114300">
              <a:buClr>
                <a:schemeClr val="tx2"/>
              </a:buClr>
              <a:buSzPct val="60000"/>
              <a:buFont typeface="Arial"/>
              <a:buChar char="•"/>
              <a:defRPr sz="1600" b="0" i="0">
                <a:solidFill>
                  <a:schemeClr val="bg2">
                    <a:lumMod val="75000"/>
                  </a:schemeClr>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2">
                    <a:lumMod val="75000"/>
                  </a:schemeClr>
                </a:solidFill>
                <a:latin typeface="+mn-lt"/>
                <a:ea typeface="CiscoSansTT Thin" charset="0"/>
                <a:cs typeface="CiscoSansTT Thin" charset="0"/>
              </a:defRPr>
            </a:lvl4pPr>
            <a:lvl5pPr marL="631825" indent="-114300">
              <a:buClr>
                <a:schemeClr val="tx2"/>
              </a:buClr>
              <a:buSzPct val="60000"/>
              <a:buFont typeface="Arial"/>
              <a:buChar char="•"/>
              <a:defRPr sz="1200" b="0" i="0">
                <a:solidFill>
                  <a:schemeClr val="bg2">
                    <a:lumMod val="75000"/>
                  </a:schemeClr>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200">
                <a:solidFill>
                  <a:schemeClr val="bg2">
                    <a:lumMod val="75000"/>
                  </a:schemeClr>
                </a:solidFill>
              </a:defRPr>
            </a:lvl1pPr>
          </a:lstStyle>
          <a:p>
            <a:pPr lvl="0"/>
            <a:r>
              <a:rPr lang="en-GB" dirty="0"/>
              <a:t>Click to edit Master title style</a:t>
            </a:r>
          </a:p>
        </p:txBody>
      </p:sp>
      <p:sp>
        <p:nvSpPr>
          <p:cNvPr id="8" name="Rectangle 4"/>
          <p:cNvSpPr>
            <a:spLocks noChangeArrowheads="1"/>
          </p:cNvSpPr>
          <p:nvPr userDrawn="1"/>
        </p:nvSpPr>
        <p:spPr bwMode="ltGray">
          <a:xfrm>
            <a:off x="477679" y="4741653"/>
            <a:ext cx="35683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24371022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2">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169863" indent="-169863">
              <a:lnSpc>
                <a:spcPct val="100000"/>
              </a:lnSpc>
              <a:buClr>
                <a:schemeClr val="tx1"/>
              </a:buClr>
              <a:buSzPct val="60000"/>
              <a:buFont typeface="Arial" panose="020B0604020202020204" pitchFamily="34" charset="0"/>
              <a:buChar char="•"/>
              <a:tabLst>
                <a:tab pos="228600" algn="l"/>
              </a:tabLst>
              <a:defRPr sz="2400"/>
            </a:lvl1pPr>
            <a:lvl2pPr marL="346075" indent="-171450">
              <a:lnSpc>
                <a:spcPct val="100000"/>
              </a:lnSpc>
              <a:buClr>
                <a:schemeClr val="tx1"/>
              </a:buClr>
              <a:buSzPct val="60000"/>
              <a:buFont typeface="Arial" panose="020B0604020202020204" pitchFamily="34" charset="0"/>
              <a:buChar char="•"/>
              <a:defRPr sz="2400"/>
            </a:lvl2pPr>
            <a:lvl3pPr marL="457200" indent="-117475">
              <a:lnSpc>
                <a:spcPct val="100000"/>
              </a:lnSpc>
              <a:buClr>
                <a:schemeClr val="tx1"/>
              </a:buClr>
              <a:buSzPct val="60000"/>
              <a:buFont typeface="Arial" panose="020B0604020202020204" pitchFamily="34" charset="0"/>
              <a:buChar char="•"/>
              <a:defRPr sz="2000"/>
            </a:lvl3pPr>
            <a:lvl4pPr marL="574675" indent="-117475">
              <a:lnSpc>
                <a:spcPct val="100000"/>
              </a:lnSpc>
              <a:buClr>
                <a:schemeClr val="tx1"/>
              </a:buClr>
              <a:buSzPct val="60000"/>
              <a:buFont typeface="Arial" panose="020B0604020202020204" pitchFamily="34" charset="0"/>
              <a:buChar char="•"/>
              <a:tabLst/>
              <a:defRPr sz="1800"/>
            </a:lvl4pPr>
            <a:lvl5pPr marL="744538" indent="-112713">
              <a:lnSpc>
                <a:spcPct val="100000"/>
              </a:lnSpc>
              <a:buClr>
                <a:schemeClr val="tx1"/>
              </a:buClr>
              <a:buSzPct val="60000"/>
              <a:buFont typeface="Arial" panose="020B0604020202020204" pitchFamily="34" charset="0"/>
              <a:buChar cha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36083203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mj-lt"/>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2">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5097463" y="510540"/>
            <a:ext cx="3551237" cy="4080510"/>
          </a:xfrm>
          <a:prstGeom prst="rect">
            <a:avLst/>
          </a:prstGeom>
        </p:spPr>
        <p:txBody>
          <a:bodyPr lIns="0" rIns="0"/>
          <a:lstStyle>
            <a:lvl1pPr marL="114300" indent="-114300">
              <a:lnSpc>
                <a:spcPct val="100000"/>
              </a:lnSpc>
              <a:buClr>
                <a:schemeClr val="tx1"/>
              </a:buClr>
              <a:buSzPct val="60000"/>
              <a:defRPr sz="2000"/>
            </a:lvl1pPr>
            <a:lvl2pPr marL="228600" indent="-114300">
              <a:lnSpc>
                <a:spcPct val="100000"/>
              </a:lnSpc>
              <a:buClr>
                <a:schemeClr val="tx1"/>
              </a:buClr>
              <a:buSzPct val="60000"/>
              <a:defRPr sz="2000"/>
            </a:lvl2pPr>
            <a:lvl3pPr marL="342900" indent="-114300">
              <a:lnSpc>
                <a:spcPct val="100000"/>
              </a:lnSpc>
              <a:buClr>
                <a:schemeClr val="tx1"/>
              </a:buClr>
              <a:buSzPct val="60000"/>
              <a:defRPr sz="1800"/>
            </a:lvl3pPr>
            <a:lvl4pPr marL="457200" indent="-123825">
              <a:lnSpc>
                <a:spcPct val="100000"/>
              </a:lnSpc>
              <a:buClr>
                <a:schemeClr val="tx1"/>
              </a:buClr>
              <a:buSzPct val="60000"/>
              <a:defRPr sz="1600"/>
            </a:lvl4pPr>
            <a:lvl5pPr marL="574675" indent="-117475">
              <a:lnSpc>
                <a:spcPct val="100000"/>
              </a:lnSpc>
              <a:buClr>
                <a:schemeClr val="tx1"/>
              </a:buClr>
              <a:buSzPct val="6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437766" y="1659842"/>
            <a:ext cx="3808797" cy="2931208"/>
          </a:xfrm>
          <a:prstGeom prst="rect">
            <a:avLst/>
          </a:prstGeom>
        </p:spPr>
        <p:txBody>
          <a:bodyPr/>
          <a:lstStyle>
            <a:lvl1pPr marL="114300" indent="-114300">
              <a:buClr>
                <a:schemeClr val="tx2"/>
              </a:buClr>
              <a:buSzPct val="60000"/>
              <a:defRPr lang="en-US" sz="2000" kern="1200" dirty="0" smtClean="0">
                <a:solidFill>
                  <a:schemeClr val="bg2">
                    <a:lumMod val="75000"/>
                  </a:schemeClr>
                </a:solidFill>
                <a:latin typeface="+mn-lt"/>
                <a:ea typeface="ＭＳ Ｐゴシック" charset="0"/>
                <a:cs typeface="CiscoSans"/>
              </a:defRPr>
            </a:lvl1pPr>
            <a:lvl2pPr marL="228600" indent="-114300">
              <a:buClr>
                <a:schemeClr val="tx2"/>
              </a:buClr>
              <a:buSzPct val="60000"/>
              <a:defRPr sz="2000">
                <a:solidFill>
                  <a:schemeClr val="bg2">
                    <a:lumMod val="75000"/>
                  </a:schemeClr>
                </a:solidFill>
              </a:defRPr>
            </a:lvl2pPr>
            <a:lvl3pPr marL="342900" indent="-114300">
              <a:buClr>
                <a:schemeClr val="tx2"/>
              </a:buClr>
              <a:buSzPct val="60000"/>
              <a:defRPr sz="1800">
                <a:solidFill>
                  <a:schemeClr val="bg2">
                    <a:lumMod val="75000"/>
                  </a:schemeClr>
                </a:solidFill>
              </a:defRPr>
            </a:lvl3pPr>
            <a:lvl4pPr marL="457200" indent="-123825">
              <a:buClr>
                <a:schemeClr val="tx2"/>
              </a:buClr>
              <a:buSzPct val="60000"/>
              <a:defRPr sz="1600">
                <a:solidFill>
                  <a:schemeClr val="bg2">
                    <a:lumMod val="75000"/>
                  </a:schemeClr>
                </a:solidFill>
              </a:defRPr>
            </a:lvl4pPr>
            <a:lvl5pPr marL="574675" indent="-117475">
              <a:buClr>
                <a:schemeClr val="tx2"/>
              </a:buClr>
              <a:buSzPct val="60000"/>
              <a:defRPr sz="1600">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4760875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4" pos="2675">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2">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a:lvl1pPr>
          </a:lstStyle>
          <a:p>
            <a:endParaRPr lang="en-US" dirty="0"/>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a:lvl1pPr>
          </a:lstStyle>
          <a:p>
            <a:pPr lvl="0"/>
            <a:r>
              <a:rPr lang="en-US" dirty="0"/>
              <a:t>Click to edit Master text styles</a:t>
            </a:r>
          </a:p>
        </p:txBody>
      </p:sp>
      <p:sp>
        <p:nvSpPr>
          <p:cNvPr id="8"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29854924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2">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lvl1pPr>
          </a:lstStyle>
          <a:p>
            <a:endParaRPr lang="en-US" dirty="0"/>
          </a:p>
        </p:txBody>
      </p:sp>
      <p:sp>
        <p:nvSpPr>
          <p:cNvPr id="6"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3922693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2">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5"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5696762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2">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lvl1pPr>
          </a:lstStyle>
          <a:p>
            <a:endParaRPr lang="en-US" dirty="0"/>
          </a:p>
        </p:txBody>
      </p:sp>
      <p:sp>
        <p:nvSpPr>
          <p:cNvPr id="6"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40452214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2">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vl1pPr>
          </a:lstStyle>
          <a:p>
            <a:endParaRPr lang="en-US"/>
          </a:p>
        </p:txBody>
      </p:sp>
      <p:sp>
        <p:nvSpPr>
          <p:cNvPr id="7"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8128496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2">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vl1pPr>
          </a:lstStyle>
          <a:p>
            <a:endParaRPr lang="en-US"/>
          </a:p>
        </p:txBody>
      </p:sp>
      <p:sp>
        <p:nvSpPr>
          <p:cNvPr id="6"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bg1"/>
                </a:solidFill>
                <a:latin typeface="+mn-lt"/>
                <a:ea typeface="+mn-ea"/>
                <a:cs typeface="CiscoSans Thin"/>
              </a:rPr>
              <a:t>© 2019  Cisco and/or its affiliates. All rights reserved.   Cisco Confidential</a:t>
            </a:r>
          </a:p>
        </p:txBody>
      </p:sp>
    </p:spTree>
    <p:extLst>
      <p:ext uri="{BB962C8B-B14F-4D97-AF65-F5344CB8AC3E}">
        <p14:creationId xmlns:p14="http://schemas.microsoft.com/office/powerpoint/2010/main" val="17783740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61948450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9BF5EB4-41A6-AA4D-B8FB-BE12E0746C01}"/>
              </a:ext>
            </a:extLst>
          </p:cNvPr>
          <p:cNvPicPr>
            <a:picLocks noChangeAspect="1"/>
          </p:cNvPicPr>
          <p:nvPr userDrawn="1"/>
        </p:nvPicPr>
        <p:blipFill>
          <a:blip r:embed="rId2"/>
          <a:stretch>
            <a:fillRect/>
          </a:stretch>
        </p:blipFill>
        <p:spPr>
          <a:xfrm>
            <a:off x="0" y="7892"/>
            <a:ext cx="9144000" cy="5143500"/>
          </a:xfrm>
          <a:prstGeom prst="rect">
            <a:avLst/>
          </a:prstGeom>
        </p:spPr>
      </p:pic>
      <p:sp>
        <p:nvSpPr>
          <p:cNvPr id="5" name="Freeform 6"/>
          <p:cNvSpPr>
            <a:spLocks noChangeAspect="1" noEditPoints="1"/>
          </p:cNvSpPr>
          <p:nvPr userDrawn="1"/>
        </p:nvSpPr>
        <p:spPr bwMode="auto">
          <a:xfrm>
            <a:off x="3762994" y="2129076"/>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2226131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9BF5EB4-41A6-AA4D-B8FB-BE12E0746C01}"/>
              </a:ext>
            </a:extLst>
          </p:cNvPr>
          <p:cNvPicPr>
            <a:picLocks noChangeAspect="1"/>
          </p:cNvPicPr>
          <p:nvPr userDrawn="1"/>
        </p:nvPicPr>
        <p:blipFill>
          <a:blip r:embed="rId2"/>
          <a:stretch>
            <a:fillRect/>
          </a:stretch>
        </p:blipFill>
        <p:spPr>
          <a:xfrm>
            <a:off x="0" y="7892"/>
            <a:ext cx="9144000" cy="5143500"/>
          </a:xfrm>
          <a:prstGeom prst="rect">
            <a:avLst/>
          </a:prstGeom>
        </p:spPr>
      </p:pic>
      <p:pic>
        <p:nvPicPr>
          <p:cNvPr id="7" name="Picture 6">
            <a:extLst>
              <a:ext uri="{FF2B5EF4-FFF2-40B4-BE49-F238E27FC236}">
                <a16:creationId xmlns:a16="http://schemas.microsoft.com/office/drawing/2014/main" id="{CC3F51DF-C8AC-A74F-A323-0C27C2188CE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424790" y="2089257"/>
            <a:ext cx="4294420" cy="1082729"/>
          </a:xfrm>
          <a:prstGeom prst="rect">
            <a:avLst/>
          </a:prstGeom>
        </p:spPr>
      </p:pic>
    </p:spTree>
    <p:extLst>
      <p:ext uri="{BB962C8B-B14F-4D97-AF65-F5344CB8AC3E}">
        <p14:creationId xmlns:p14="http://schemas.microsoft.com/office/powerpoint/2010/main" val="33303031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7" y="3809527"/>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7" y="4049524"/>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7" y="4289521"/>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7"/>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74" indent="0">
              <a:buNone/>
              <a:defRPr/>
            </a:lvl2pPr>
            <a:lvl3pPr marL="427391" indent="0">
              <a:buNone/>
              <a:defRPr/>
            </a:lvl3pPr>
            <a:lvl4pPr marL="516681" indent="0">
              <a:buNone/>
              <a:defRPr/>
            </a:lvl4pPr>
            <a:lvl5pPr marL="601206"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6" y="395289"/>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Tree>
    <p:extLst>
      <p:ext uri="{BB962C8B-B14F-4D97-AF65-F5344CB8AC3E}">
        <p14:creationId xmlns:p14="http://schemas.microsoft.com/office/powerpoint/2010/main" val="657913481"/>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7" y="3809527"/>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7" y="4049524"/>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7" y="4289521"/>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6" y="395289"/>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9" name="Text Placeholder 2"/>
          <p:cNvSpPr>
            <a:spLocks noGrp="1"/>
          </p:cNvSpPr>
          <p:nvPr>
            <p:ph type="body" sz="quarter" idx="13"/>
          </p:nvPr>
        </p:nvSpPr>
        <p:spPr>
          <a:xfrm>
            <a:off x="463292" y="2872237"/>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74" indent="0">
              <a:buNone/>
              <a:defRPr/>
            </a:lvl2pPr>
            <a:lvl3pPr marL="427391" indent="0">
              <a:buNone/>
              <a:defRPr/>
            </a:lvl3pPr>
            <a:lvl4pPr marL="516681" indent="0">
              <a:buNone/>
              <a:defRPr/>
            </a:lvl4pPr>
            <a:lvl5pPr marL="601206"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2129551859"/>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 name="Subtitle 2"/>
          <p:cNvSpPr>
            <a:spLocks noGrp="1"/>
          </p:cNvSpPr>
          <p:nvPr>
            <p:ph type="subTitle" idx="1"/>
          </p:nvPr>
        </p:nvSpPr>
        <p:spPr>
          <a:xfrm>
            <a:off x="469497" y="3809527"/>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7" y="4049524"/>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7" y="4289521"/>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6" y="395289"/>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29" name="Text Placeholder 2"/>
          <p:cNvSpPr>
            <a:spLocks noGrp="1"/>
          </p:cNvSpPr>
          <p:nvPr>
            <p:ph type="body" sz="quarter" idx="13"/>
          </p:nvPr>
        </p:nvSpPr>
        <p:spPr>
          <a:xfrm>
            <a:off x="463292" y="2872237"/>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74" indent="0">
              <a:buNone/>
              <a:defRPr/>
            </a:lvl2pPr>
            <a:lvl3pPr marL="427391" indent="0">
              <a:buNone/>
              <a:defRPr/>
            </a:lvl3pPr>
            <a:lvl4pPr marL="516681" indent="0">
              <a:buNone/>
              <a:defRPr/>
            </a:lvl4pPr>
            <a:lvl5pPr marL="601206"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637258295"/>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accent1"/>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66903546"/>
      </p:ext>
    </p:extLst>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2"/>
            <a:ext cx="9144000" cy="5143499"/>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US" dirty="0"/>
              <a:t>Click to edit Master title style</a:t>
            </a:r>
          </a:p>
        </p:txBody>
      </p:sp>
      <p:sp>
        <p:nvSpPr>
          <p:cNvPr id="26" name="Rectangle 25"/>
          <p:cNvSpPr>
            <a:spLocks noChangeArrowheads="1"/>
          </p:cNvSpPr>
          <p:nvPr userDrawn="1"/>
        </p:nvSpPr>
        <p:spPr bwMode="ltGray">
          <a:xfrm>
            <a:off x="8515169" y="4742908"/>
            <a:ext cx="218953" cy="154518"/>
          </a:xfrm>
          <a:prstGeom prst="rect">
            <a:avLst/>
          </a:prstGeom>
          <a:noFill/>
          <a:ln w="9525" algn="ctr">
            <a:noFill/>
            <a:miter lim="800000"/>
            <a:headEnd/>
            <a:tailEnd/>
          </a:ln>
          <a:effectLst/>
        </p:spPr>
        <p:txBody>
          <a:bodyPr wrap="none" lIns="61586" tIns="30792" rIns="61586" bIns="30792" anchor="b">
            <a:spAutoFit/>
          </a:bodyPr>
          <a:lstStyle/>
          <a:p>
            <a:pPr algn="r" defTabSz="610729" fontAlgn="auto">
              <a:spcBef>
                <a:spcPts val="0"/>
              </a:spcBef>
              <a:spcAft>
                <a:spcPts val="0"/>
              </a:spcAft>
              <a:defRPr/>
            </a:pPr>
            <a:fld id="{6A1E46DC-7EF6-4EA2-B285-14272867D133}" type="slidenum">
              <a:rPr lang="en-US" sz="600">
                <a:solidFill>
                  <a:schemeClr val="bg1"/>
                </a:solidFill>
                <a:latin typeface="+mn-lt"/>
                <a:ea typeface="+mn-ea"/>
                <a:cs typeface="CiscoSans Thin"/>
              </a:rPr>
              <a:pPr algn="r" defTabSz="610729" fontAlgn="auto">
                <a:spcBef>
                  <a:spcPts val="0"/>
                </a:spcBef>
                <a:spcAft>
                  <a:spcPts val="0"/>
                </a:spcAft>
                <a:defRPr/>
              </a:pPr>
              <a:t>‹#›</a:t>
            </a:fld>
            <a:endParaRPr lang="en-US" sz="600" dirty="0">
              <a:solidFill>
                <a:schemeClr val="bg1"/>
              </a:solidFill>
              <a:latin typeface="+mn-lt"/>
              <a:ea typeface="+mn-ea"/>
              <a:cs typeface="CiscoSans Thin"/>
            </a:endParaRPr>
          </a:p>
        </p:txBody>
      </p:sp>
      <p:sp>
        <p:nvSpPr>
          <p:cNvPr id="27" name="Rectangle 4"/>
          <p:cNvSpPr>
            <a:spLocks noChangeArrowheads="1"/>
          </p:cNvSpPr>
          <p:nvPr userDrawn="1"/>
        </p:nvSpPr>
        <p:spPr bwMode="ltGray">
          <a:xfrm>
            <a:off x="5867508" y="4741655"/>
            <a:ext cx="2658018" cy="154518"/>
          </a:xfrm>
          <a:prstGeom prst="rect">
            <a:avLst/>
          </a:prstGeom>
          <a:noFill/>
          <a:ln w="9525">
            <a:noFill/>
            <a:miter lim="800000"/>
            <a:headEnd/>
            <a:tailEnd/>
          </a:ln>
          <a:effectLst/>
        </p:spPr>
        <p:txBody>
          <a:bodyPr lIns="61586" tIns="30792" rIns="61586" bIns="30792" anchor="b">
            <a:spAutoFit/>
          </a:bodyPr>
          <a:lstStyle/>
          <a:p>
            <a:pPr defTabSz="610729" fontAlgn="auto">
              <a:spcBef>
                <a:spcPts val="0"/>
              </a:spcBef>
              <a:spcAft>
                <a:spcPts val="0"/>
              </a:spcAft>
              <a:defRPr/>
            </a:pPr>
            <a:r>
              <a:rPr lang="en-US" sz="600" dirty="0">
                <a:solidFill>
                  <a:schemeClr val="bg1"/>
                </a:solidFill>
                <a:latin typeface="+mn-lt"/>
                <a:ea typeface="+mn-ea"/>
                <a:cs typeface="CiscoSans Thin"/>
              </a:rPr>
              <a:t>© 2019 Cisco and/or its affiliates. All rights reserved. Cisco Public</a:t>
            </a:r>
          </a:p>
        </p:txBody>
      </p:sp>
      <p:grpSp>
        <p:nvGrpSpPr>
          <p:cNvPr id="28" name="Group 4"/>
          <p:cNvGrpSpPr>
            <a:grpSpLocks noChangeAspect="1"/>
          </p:cNvGrpSpPr>
          <p:nvPr userDrawn="1"/>
        </p:nvGrpSpPr>
        <p:grpSpPr bwMode="auto">
          <a:xfrm>
            <a:off x="508040" y="4715197"/>
            <a:ext cx="340257" cy="180974"/>
            <a:chOff x="310" y="249"/>
            <a:chExt cx="502" cy="267"/>
          </a:xfrm>
          <a:solidFill>
            <a:schemeClr val="bg1"/>
          </a:solidFill>
        </p:grpSpPr>
        <p:sp>
          <p:nvSpPr>
            <p:cNvPr id="2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1"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2"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3"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Tree>
    <p:extLst>
      <p:ext uri="{BB962C8B-B14F-4D97-AF65-F5344CB8AC3E}">
        <p14:creationId xmlns:p14="http://schemas.microsoft.com/office/powerpoint/2010/main" val="4058268321"/>
      </p:ext>
    </p:extLst>
  </p:cSld>
  <p:clrMapOvr>
    <a:masterClrMapping/>
  </p:clrMapOvr>
  <p:transition spd="slow">
    <p:wip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5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9144000" cy="5143499"/>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169" y="4742908"/>
            <a:ext cx="218953" cy="154518"/>
          </a:xfrm>
          <a:prstGeom prst="rect">
            <a:avLst/>
          </a:prstGeom>
          <a:noFill/>
          <a:ln w="9525" algn="ctr">
            <a:noFill/>
            <a:miter lim="800000"/>
            <a:headEnd/>
            <a:tailEnd/>
          </a:ln>
          <a:effectLst/>
        </p:spPr>
        <p:txBody>
          <a:bodyPr wrap="none" lIns="61586" tIns="30792" rIns="61586" bIns="30792" anchor="b">
            <a:spAutoFit/>
          </a:bodyPr>
          <a:lstStyle/>
          <a:p>
            <a:pPr algn="r" defTabSz="610729" fontAlgn="auto">
              <a:spcBef>
                <a:spcPts val="0"/>
              </a:spcBef>
              <a:spcAft>
                <a:spcPts val="0"/>
              </a:spcAft>
              <a:defRPr/>
            </a:pPr>
            <a:fld id="{6A1E46DC-7EF6-4EA2-B285-14272867D133}" type="slidenum">
              <a:rPr lang="en-US" sz="600">
                <a:solidFill>
                  <a:schemeClr val="bg1"/>
                </a:solidFill>
                <a:latin typeface="+mn-lt"/>
                <a:ea typeface="+mn-ea"/>
                <a:cs typeface="CiscoSans Thin"/>
              </a:rPr>
              <a:pPr algn="r" defTabSz="610729" fontAlgn="auto">
                <a:spcBef>
                  <a:spcPts val="0"/>
                </a:spcBef>
                <a:spcAft>
                  <a:spcPts val="0"/>
                </a:spcAft>
                <a:defRPr/>
              </a:pPr>
              <a:t>‹#›</a:t>
            </a:fld>
            <a:endParaRPr lang="en-US" sz="600" dirty="0">
              <a:solidFill>
                <a:schemeClr val="bg1"/>
              </a:solidFill>
              <a:latin typeface="+mn-lt"/>
              <a:ea typeface="+mn-ea"/>
              <a:cs typeface="CiscoSans Thin"/>
            </a:endParaRPr>
          </a:p>
        </p:txBody>
      </p:sp>
      <p:sp>
        <p:nvSpPr>
          <p:cNvPr id="9" name="Rectangle 4"/>
          <p:cNvSpPr>
            <a:spLocks noChangeArrowheads="1"/>
          </p:cNvSpPr>
          <p:nvPr userDrawn="1"/>
        </p:nvSpPr>
        <p:spPr bwMode="ltGray">
          <a:xfrm>
            <a:off x="5867508" y="4741655"/>
            <a:ext cx="2658018" cy="154518"/>
          </a:xfrm>
          <a:prstGeom prst="rect">
            <a:avLst/>
          </a:prstGeom>
          <a:noFill/>
          <a:ln w="9525">
            <a:noFill/>
            <a:miter lim="800000"/>
            <a:headEnd/>
            <a:tailEnd/>
          </a:ln>
          <a:effectLst/>
        </p:spPr>
        <p:txBody>
          <a:bodyPr lIns="61586" tIns="30792" rIns="61586" bIns="30792" anchor="b">
            <a:spAutoFit/>
          </a:bodyPr>
          <a:lstStyle/>
          <a:p>
            <a:pPr defTabSz="610729" fontAlgn="auto">
              <a:spcBef>
                <a:spcPts val="0"/>
              </a:spcBef>
              <a:spcAft>
                <a:spcPts val="0"/>
              </a:spcAft>
              <a:defRPr/>
            </a:pPr>
            <a:r>
              <a:rPr lang="en-US" sz="600" dirty="0">
                <a:solidFill>
                  <a:schemeClr val="bg1"/>
                </a:solidFill>
                <a:latin typeface="+mn-lt"/>
                <a:ea typeface="+mn-ea"/>
                <a:cs typeface="CiscoSans Thin"/>
              </a:rPr>
              <a:t>© 2019 Cisco and/or its affiliates. All rights reserved. Cisco Public</a:t>
            </a:r>
          </a:p>
        </p:txBody>
      </p:sp>
      <p:grpSp>
        <p:nvGrpSpPr>
          <p:cNvPr id="11" name="Group 4"/>
          <p:cNvGrpSpPr>
            <a:grpSpLocks noChangeAspect="1"/>
          </p:cNvGrpSpPr>
          <p:nvPr userDrawn="1"/>
        </p:nvGrpSpPr>
        <p:grpSpPr bwMode="auto">
          <a:xfrm>
            <a:off x="508040" y="4715197"/>
            <a:ext cx="340257" cy="180974"/>
            <a:chOff x="310" y="249"/>
            <a:chExt cx="502" cy="267"/>
          </a:xfrm>
          <a:solidFill>
            <a:schemeClr val="bg1"/>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Tree>
    <p:extLst>
      <p:ext uri="{BB962C8B-B14F-4D97-AF65-F5344CB8AC3E}">
        <p14:creationId xmlns:p14="http://schemas.microsoft.com/office/powerpoint/2010/main" val="2358239200"/>
      </p:ext>
    </p:extLst>
  </p:cSld>
  <p:clrMapOvr>
    <a:masterClrMapping/>
  </p:clrMapOvr>
  <p:transition spd="slow">
    <p:wip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4_Segue">
    <p:bg>
      <p:bgPr>
        <a:solidFill>
          <a:schemeClr val="bg1"/>
        </a:solidFill>
        <a:effectLst/>
      </p:bgPr>
    </p:bg>
    <p:spTree>
      <p:nvGrpSpPr>
        <p:cNvPr id="1" name=""/>
        <p:cNvGrpSpPr/>
        <p:nvPr/>
      </p:nvGrpSpPr>
      <p:grpSpPr>
        <a:xfrm>
          <a:off x="0" y="0"/>
          <a:ext cx="0" cy="0"/>
          <a:chOff x="0" y="0"/>
          <a:chExt cx="0" cy="0"/>
        </a:xfrm>
      </p:grpSpPr>
      <p:sp>
        <p:nvSpPr>
          <p:cNvPr id="26" name="Rectangle 25"/>
          <p:cNvSpPr/>
          <p:nvPr userDrawn="1"/>
        </p:nvSpPr>
        <p:spPr>
          <a:xfrm>
            <a:off x="0" y="1"/>
            <a:ext cx="9144000" cy="5143499"/>
          </a:xfrm>
          <a:prstGeom prst="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169" y="4742908"/>
            <a:ext cx="218953" cy="154518"/>
          </a:xfrm>
          <a:prstGeom prst="rect">
            <a:avLst/>
          </a:prstGeom>
          <a:noFill/>
          <a:ln w="9525" algn="ctr">
            <a:noFill/>
            <a:miter lim="800000"/>
            <a:headEnd/>
            <a:tailEnd/>
          </a:ln>
          <a:effectLst/>
        </p:spPr>
        <p:txBody>
          <a:bodyPr wrap="none" lIns="61586" tIns="30792" rIns="61586" bIns="30792" anchor="b">
            <a:spAutoFit/>
          </a:bodyPr>
          <a:lstStyle/>
          <a:p>
            <a:pPr algn="r" defTabSz="610729" fontAlgn="auto">
              <a:spcBef>
                <a:spcPts val="0"/>
              </a:spcBef>
              <a:spcAft>
                <a:spcPts val="0"/>
              </a:spcAft>
              <a:defRPr/>
            </a:pPr>
            <a:fld id="{6A1E46DC-7EF6-4EA2-B285-14272867D133}" type="slidenum">
              <a:rPr lang="en-US" sz="600">
                <a:solidFill>
                  <a:schemeClr val="bg1"/>
                </a:solidFill>
                <a:latin typeface="+mn-lt"/>
                <a:ea typeface="+mn-ea"/>
                <a:cs typeface="CiscoSans Thin"/>
              </a:rPr>
              <a:pPr algn="r" defTabSz="610729" fontAlgn="auto">
                <a:spcBef>
                  <a:spcPts val="0"/>
                </a:spcBef>
                <a:spcAft>
                  <a:spcPts val="0"/>
                </a:spcAft>
                <a:defRPr/>
              </a:pPr>
              <a:t>‹#›</a:t>
            </a:fld>
            <a:endParaRPr lang="en-US" sz="600" dirty="0">
              <a:solidFill>
                <a:schemeClr val="bg1"/>
              </a:solidFill>
              <a:latin typeface="+mn-lt"/>
              <a:ea typeface="+mn-ea"/>
              <a:cs typeface="CiscoSans Thin"/>
            </a:endParaRPr>
          </a:p>
        </p:txBody>
      </p:sp>
      <p:sp>
        <p:nvSpPr>
          <p:cNvPr id="9" name="Rectangle 4"/>
          <p:cNvSpPr>
            <a:spLocks noChangeArrowheads="1"/>
          </p:cNvSpPr>
          <p:nvPr userDrawn="1"/>
        </p:nvSpPr>
        <p:spPr bwMode="ltGray">
          <a:xfrm>
            <a:off x="5867508" y="4741655"/>
            <a:ext cx="2658018" cy="154518"/>
          </a:xfrm>
          <a:prstGeom prst="rect">
            <a:avLst/>
          </a:prstGeom>
          <a:noFill/>
          <a:ln w="9525">
            <a:noFill/>
            <a:miter lim="800000"/>
            <a:headEnd/>
            <a:tailEnd/>
          </a:ln>
          <a:effectLst/>
        </p:spPr>
        <p:txBody>
          <a:bodyPr lIns="61586" tIns="30792" rIns="61586" bIns="30792" anchor="b">
            <a:spAutoFit/>
          </a:bodyPr>
          <a:lstStyle/>
          <a:p>
            <a:pPr defTabSz="610729" fontAlgn="auto">
              <a:spcBef>
                <a:spcPts val="0"/>
              </a:spcBef>
              <a:spcAft>
                <a:spcPts val="0"/>
              </a:spcAft>
              <a:defRPr/>
            </a:pPr>
            <a:r>
              <a:rPr lang="en-US" sz="600" dirty="0">
                <a:solidFill>
                  <a:schemeClr val="bg1"/>
                </a:solidFill>
                <a:latin typeface="+mn-lt"/>
                <a:ea typeface="+mn-ea"/>
                <a:cs typeface="CiscoSans Thin"/>
              </a:rPr>
              <a:t>© 2019 Cisco and/or its affiliates. All rights reserved. Cisco Public</a:t>
            </a:r>
          </a:p>
        </p:txBody>
      </p:sp>
      <p:grpSp>
        <p:nvGrpSpPr>
          <p:cNvPr id="11" name="Group 4"/>
          <p:cNvGrpSpPr>
            <a:grpSpLocks noChangeAspect="1"/>
          </p:cNvGrpSpPr>
          <p:nvPr userDrawn="1"/>
        </p:nvGrpSpPr>
        <p:grpSpPr bwMode="auto">
          <a:xfrm>
            <a:off x="508040" y="4715197"/>
            <a:ext cx="340257" cy="180974"/>
            <a:chOff x="310" y="249"/>
            <a:chExt cx="502" cy="267"/>
          </a:xfrm>
          <a:solidFill>
            <a:schemeClr val="bg1"/>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Tree>
    <p:extLst>
      <p:ext uri="{BB962C8B-B14F-4D97-AF65-F5344CB8AC3E}">
        <p14:creationId xmlns:p14="http://schemas.microsoft.com/office/powerpoint/2010/main" val="833170503"/>
      </p:ext>
    </p:extLst>
  </p:cSld>
  <p:clrMapOvr>
    <a:masterClrMapping/>
  </p:clrMapOvr>
  <p:transition spd="slow">
    <p:wip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Segue">
    <p:bg>
      <p:bgPr>
        <a:solidFill>
          <a:schemeClr val="accent6"/>
        </a:solidFill>
        <a:effectLst/>
      </p:bgPr>
    </p:bg>
    <p:spTree>
      <p:nvGrpSpPr>
        <p:cNvPr id="1" name=""/>
        <p:cNvGrpSpPr/>
        <p:nvPr/>
      </p:nvGrpSpPr>
      <p:grpSpPr>
        <a:xfrm>
          <a:off x="0" y="0"/>
          <a:ext cx="0" cy="0"/>
          <a:chOff x="0" y="0"/>
          <a:chExt cx="0" cy="0"/>
        </a:xfrm>
      </p:grpSpPr>
      <p:sp>
        <p:nvSpPr>
          <p:cNvPr id="3" name="Rectangle 2"/>
          <p:cNvSpPr/>
          <p:nvPr userDrawn="1"/>
        </p:nvSpPr>
        <p:spPr>
          <a:xfrm>
            <a:off x="0" y="1"/>
            <a:ext cx="9144000" cy="5143499"/>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US" dirty="0"/>
              <a:t>Click to edit Master title style</a:t>
            </a:r>
          </a:p>
        </p:txBody>
      </p:sp>
      <p:sp>
        <p:nvSpPr>
          <p:cNvPr id="4" name="Rectangle 3"/>
          <p:cNvSpPr>
            <a:spLocks noChangeArrowheads="1"/>
          </p:cNvSpPr>
          <p:nvPr userDrawn="1"/>
        </p:nvSpPr>
        <p:spPr bwMode="ltGray">
          <a:xfrm>
            <a:off x="8515169" y="4742908"/>
            <a:ext cx="218953" cy="154518"/>
          </a:xfrm>
          <a:prstGeom prst="rect">
            <a:avLst/>
          </a:prstGeom>
          <a:noFill/>
          <a:ln w="9525" algn="ctr">
            <a:noFill/>
            <a:miter lim="800000"/>
            <a:headEnd/>
            <a:tailEnd/>
          </a:ln>
          <a:effectLst/>
        </p:spPr>
        <p:txBody>
          <a:bodyPr wrap="none" lIns="61586" tIns="30792" rIns="61586" bIns="30792" anchor="b">
            <a:spAutoFit/>
          </a:bodyPr>
          <a:lstStyle/>
          <a:p>
            <a:pPr algn="r" defTabSz="610729" fontAlgn="auto">
              <a:spcBef>
                <a:spcPts val="0"/>
              </a:spcBef>
              <a:spcAft>
                <a:spcPts val="0"/>
              </a:spcAft>
              <a:defRPr/>
            </a:pPr>
            <a:fld id="{6A1E46DC-7EF6-4EA2-B285-14272867D133}" type="slidenum">
              <a:rPr lang="en-US" sz="600">
                <a:solidFill>
                  <a:schemeClr val="bg1"/>
                </a:solidFill>
                <a:latin typeface="+mn-lt"/>
                <a:ea typeface="+mn-ea"/>
                <a:cs typeface="CiscoSans Thin"/>
              </a:rPr>
              <a:pPr algn="r" defTabSz="610729" fontAlgn="auto">
                <a:spcBef>
                  <a:spcPts val="0"/>
                </a:spcBef>
                <a:spcAft>
                  <a:spcPts val="0"/>
                </a:spcAft>
                <a:defRPr/>
              </a:pPr>
              <a:t>‹#›</a:t>
            </a:fld>
            <a:endParaRPr lang="en-US" sz="600" dirty="0">
              <a:solidFill>
                <a:schemeClr val="bg1"/>
              </a:solidFill>
              <a:latin typeface="+mn-lt"/>
              <a:ea typeface="+mn-ea"/>
              <a:cs typeface="CiscoSans Thin"/>
            </a:endParaRPr>
          </a:p>
        </p:txBody>
      </p:sp>
      <p:sp>
        <p:nvSpPr>
          <p:cNvPr id="5" name="Rectangle 4"/>
          <p:cNvSpPr>
            <a:spLocks noChangeArrowheads="1"/>
          </p:cNvSpPr>
          <p:nvPr userDrawn="1"/>
        </p:nvSpPr>
        <p:spPr bwMode="ltGray">
          <a:xfrm>
            <a:off x="5867508" y="4741655"/>
            <a:ext cx="2658018" cy="154518"/>
          </a:xfrm>
          <a:prstGeom prst="rect">
            <a:avLst/>
          </a:prstGeom>
          <a:noFill/>
          <a:ln w="9525">
            <a:noFill/>
            <a:miter lim="800000"/>
            <a:headEnd/>
            <a:tailEnd/>
          </a:ln>
          <a:effectLst/>
        </p:spPr>
        <p:txBody>
          <a:bodyPr lIns="61586" tIns="30792" rIns="61586" bIns="30792" anchor="b">
            <a:spAutoFit/>
          </a:bodyPr>
          <a:lstStyle/>
          <a:p>
            <a:pPr defTabSz="610729" fontAlgn="auto">
              <a:spcBef>
                <a:spcPts val="0"/>
              </a:spcBef>
              <a:spcAft>
                <a:spcPts val="0"/>
              </a:spcAft>
              <a:defRPr/>
            </a:pPr>
            <a:r>
              <a:rPr lang="en-US" sz="600" dirty="0">
                <a:solidFill>
                  <a:schemeClr val="bg1"/>
                </a:solidFill>
                <a:latin typeface="+mn-lt"/>
                <a:ea typeface="+mn-ea"/>
                <a:cs typeface="CiscoSans Thin"/>
              </a:rPr>
              <a:t>© 2019 Cisco and/or its affiliates. All rights reserved. Cisco Public</a:t>
            </a:r>
          </a:p>
        </p:txBody>
      </p:sp>
      <p:grpSp>
        <p:nvGrpSpPr>
          <p:cNvPr id="6" name="Group 4"/>
          <p:cNvGrpSpPr>
            <a:grpSpLocks noChangeAspect="1"/>
          </p:cNvGrpSpPr>
          <p:nvPr userDrawn="1"/>
        </p:nvGrpSpPr>
        <p:grpSpPr bwMode="auto">
          <a:xfrm>
            <a:off x="508040" y="4715197"/>
            <a:ext cx="340257" cy="180974"/>
            <a:chOff x="310" y="249"/>
            <a:chExt cx="502" cy="267"/>
          </a:xfrm>
          <a:solidFill>
            <a:schemeClr val="bg1"/>
          </a:solidFill>
        </p:grpSpPr>
        <p:sp>
          <p:nvSpPr>
            <p:cNvPr id="8"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9"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3"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4"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5"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6"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9"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0"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1"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Tree>
    <p:extLst>
      <p:ext uri="{BB962C8B-B14F-4D97-AF65-F5344CB8AC3E}">
        <p14:creationId xmlns:p14="http://schemas.microsoft.com/office/powerpoint/2010/main" val="1461665314"/>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
        <p:nvSpPr>
          <p:cNvPr id="6" name="Text Placeholder 2"/>
          <p:cNvSpPr>
            <a:spLocks noGrp="1"/>
          </p:cNvSpPr>
          <p:nvPr>
            <p:ph type="body" sz="quarter" idx="11"/>
          </p:nvPr>
        </p:nvSpPr>
        <p:spPr bwMode="auto">
          <a:xfrm>
            <a:off x="500063" y="3895662"/>
            <a:ext cx="8139112" cy="556563"/>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63056477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Segue">
    <p:bg>
      <p:bgPr>
        <a:solidFill>
          <a:schemeClr val="accent6"/>
        </a:solidFill>
        <a:effectLst/>
      </p:bgPr>
    </p:bg>
    <p:spTree>
      <p:nvGrpSpPr>
        <p:cNvPr id="1" name=""/>
        <p:cNvGrpSpPr/>
        <p:nvPr/>
      </p:nvGrpSpPr>
      <p:grpSpPr>
        <a:xfrm>
          <a:off x="0" y="0"/>
          <a:ext cx="0" cy="0"/>
          <a:chOff x="0" y="0"/>
          <a:chExt cx="0" cy="0"/>
        </a:xfrm>
      </p:grpSpPr>
      <p:sp>
        <p:nvSpPr>
          <p:cNvPr id="3" name="Rectangle 2"/>
          <p:cNvSpPr/>
          <p:nvPr userDrawn="1"/>
        </p:nvSpPr>
        <p:spPr>
          <a:xfrm>
            <a:off x="0" y="2"/>
            <a:ext cx="9144000" cy="51434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accent5"/>
              </a:solidFill>
            </a:endParaRPr>
          </a:p>
        </p:txBody>
      </p:sp>
      <p:sp>
        <p:nvSpPr>
          <p:cNvPr id="7"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4" name="Rectangle 3"/>
          <p:cNvSpPr>
            <a:spLocks noChangeArrowheads="1"/>
          </p:cNvSpPr>
          <p:nvPr userDrawn="1"/>
        </p:nvSpPr>
        <p:spPr bwMode="ltGray">
          <a:xfrm>
            <a:off x="8515169" y="4742908"/>
            <a:ext cx="218953" cy="154518"/>
          </a:xfrm>
          <a:prstGeom prst="rect">
            <a:avLst/>
          </a:prstGeom>
          <a:noFill/>
          <a:ln w="9525" algn="ctr">
            <a:noFill/>
            <a:miter lim="800000"/>
            <a:headEnd/>
            <a:tailEnd/>
          </a:ln>
          <a:effectLst/>
        </p:spPr>
        <p:txBody>
          <a:bodyPr wrap="none" lIns="61586" tIns="30792" rIns="61586" bIns="30792" anchor="b">
            <a:spAutoFit/>
          </a:bodyPr>
          <a:lstStyle/>
          <a:p>
            <a:pPr algn="r" defTabSz="610729" fontAlgn="auto">
              <a:spcBef>
                <a:spcPts val="0"/>
              </a:spcBef>
              <a:spcAft>
                <a:spcPts val="0"/>
              </a:spcAft>
              <a:defRPr/>
            </a:pPr>
            <a:fld id="{6A1E46DC-7EF6-4EA2-B285-14272867D133}" type="slidenum">
              <a:rPr lang="en-US" sz="600">
                <a:solidFill>
                  <a:schemeClr val="accent5"/>
                </a:solidFill>
                <a:latin typeface="+mn-lt"/>
                <a:ea typeface="+mn-ea"/>
                <a:cs typeface="CiscoSans Thin"/>
              </a:rPr>
              <a:pPr algn="r" defTabSz="610729" fontAlgn="auto">
                <a:spcBef>
                  <a:spcPts val="0"/>
                </a:spcBef>
                <a:spcAft>
                  <a:spcPts val="0"/>
                </a:spcAft>
                <a:defRPr/>
              </a:pPr>
              <a:t>‹#›</a:t>
            </a:fld>
            <a:endParaRPr lang="en-US" sz="600" dirty="0">
              <a:solidFill>
                <a:schemeClr val="accent5"/>
              </a:solidFill>
              <a:latin typeface="+mn-lt"/>
              <a:ea typeface="+mn-ea"/>
              <a:cs typeface="CiscoSans Thin"/>
            </a:endParaRPr>
          </a:p>
        </p:txBody>
      </p:sp>
      <p:sp>
        <p:nvSpPr>
          <p:cNvPr id="5" name="Rectangle 4"/>
          <p:cNvSpPr>
            <a:spLocks noChangeArrowheads="1"/>
          </p:cNvSpPr>
          <p:nvPr userDrawn="1"/>
        </p:nvSpPr>
        <p:spPr bwMode="ltGray">
          <a:xfrm>
            <a:off x="5867508" y="4741655"/>
            <a:ext cx="2658018" cy="154518"/>
          </a:xfrm>
          <a:prstGeom prst="rect">
            <a:avLst/>
          </a:prstGeom>
          <a:noFill/>
          <a:ln w="9525">
            <a:noFill/>
            <a:miter lim="800000"/>
            <a:headEnd/>
            <a:tailEnd/>
          </a:ln>
          <a:effectLst/>
        </p:spPr>
        <p:txBody>
          <a:bodyPr lIns="61586" tIns="30792" rIns="61586" bIns="30792" anchor="b">
            <a:spAutoFit/>
          </a:bodyPr>
          <a:lstStyle/>
          <a:p>
            <a:pPr defTabSz="610729" fontAlgn="auto">
              <a:spcBef>
                <a:spcPts val="0"/>
              </a:spcBef>
              <a:spcAft>
                <a:spcPts val="0"/>
              </a:spcAft>
              <a:defRPr/>
            </a:pPr>
            <a:r>
              <a:rPr lang="en-US" sz="600" dirty="0">
                <a:solidFill>
                  <a:schemeClr val="accent5"/>
                </a:solidFill>
                <a:latin typeface="+mn-lt"/>
                <a:ea typeface="+mn-ea"/>
                <a:cs typeface="CiscoSans Thin"/>
              </a:rPr>
              <a:t>© 2019 Cisco and/or its affiliates. All rights reserved. Cisco Public</a:t>
            </a:r>
          </a:p>
        </p:txBody>
      </p:sp>
      <p:grpSp>
        <p:nvGrpSpPr>
          <p:cNvPr id="22" name="Group 4">
            <a:extLst>
              <a:ext uri="{FF2B5EF4-FFF2-40B4-BE49-F238E27FC236}">
                <a16:creationId xmlns:a16="http://schemas.microsoft.com/office/drawing/2014/main" id="{02BE1432-516C-F944-80AD-FFC454405B2F}"/>
              </a:ext>
            </a:extLst>
          </p:cNvPr>
          <p:cNvGrpSpPr>
            <a:grpSpLocks noChangeAspect="1"/>
          </p:cNvGrpSpPr>
          <p:nvPr userDrawn="1"/>
        </p:nvGrpSpPr>
        <p:grpSpPr bwMode="auto">
          <a:xfrm>
            <a:off x="508040" y="4715197"/>
            <a:ext cx="340257" cy="180974"/>
            <a:chOff x="310" y="249"/>
            <a:chExt cx="502" cy="267"/>
          </a:xfrm>
          <a:solidFill>
            <a:schemeClr val="accent5"/>
          </a:solidFill>
        </p:grpSpPr>
        <p:sp>
          <p:nvSpPr>
            <p:cNvPr id="23" name="Rectangle 5">
              <a:extLst>
                <a:ext uri="{FF2B5EF4-FFF2-40B4-BE49-F238E27FC236}">
                  <a16:creationId xmlns:a16="http://schemas.microsoft.com/office/drawing/2014/main" id="{56FB4F90-80A4-B848-9D9C-8068DD4C60A7}"/>
                </a:ext>
              </a:extLst>
            </p:cNvPr>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4" name="Freeform 6">
              <a:extLst>
                <a:ext uri="{FF2B5EF4-FFF2-40B4-BE49-F238E27FC236}">
                  <a16:creationId xmlns:a16="http://schemas.microsoft.com/office/drawing/2014/main" id="{26179A37-E674-B947-9721-87700CC82155}"/>
                </a:ext>
              </a:extLst>
            </p:cNvPr>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5" name="Freeform 7">
              <a:extLst>
                <a:ext uri="{FF2B5EF4-FFF2-40B4-BE49-F238E27FC236}">
                  <a16:creationId xmlns:a16="http://schemas.microsoft.com/office/drawing/2014/main" id="{3D44B209-E9DC-8A46-B9E6-6B5FBA47320B}"/>
                </a:ext>
              </a:extLst>
            </p:cNvPr>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6" name="Freeform 8">
              <a:extLst>
                <a:ext uri="{FF2B5EF4-FFF2-40B4-BE49-F238E27FC236}">
                  <a16:creationId xmlns:a16="http://schemas.microsoft.com/office/drawing/2014/main" id="{1773D4D0-F9C8-9749-89C8-EB11A285BC6C}"/>
                </a:ext>
              </a:extLst>
            </p:cNvPr>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7" name="Freeform 9">
              <a:extLst>
                <a:ext uri="{FF2B5EF4-FFF2-40B4-BE49-F238E27FC236}">
                  <a16:creationId xmlns:a16="http://schemas.microsoft.com/office/drawing/2014/main" id="{4A779542-34F1-5945-8FD7-3103420B1B22}"/>
                </a:ext>
              </a:extLst>
            </p:cNvPr>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8" name="Freeform 10">
              <a:extLst>
                <a:ext uri="{FF2B5EF4-FFF2-40B4-BE49-F238E27FC236}">
                  <a16:creationId xmlns:a16="http://schemas.microsoft.com/office/drawing/2014/main" id="{8F66A9DC-B02C-4045-95F8-0FEA75919932}"/>
                </a:ext>
              </a:extLst>
            </p:cNvPr>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9" name="Freeform 11">
              <a:extLst>
                <a:ext uri="{FF2B5EF4-FFF2-40B4-BE49-F238E27FC236}">
                  <a16:creationId xmlns:a16="http://schemas.microsoft.com/office/drawing/2014/main" id="{12517CB0-747C-4746-B99D-163ECE5AC987}"/>
                </a:ext>
              </a:extLst>
            </p:cNvPr>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0" name="Freeform 12">
              <a:extLst>
                <a:ext uri="{FF2B5EF4-FFF2-40B4-BE49-F238E27FC236}">
                  <a16:creationId xmlns:a16="http://schemas.microsoft.com/office/drawing/2014/main" id="{4DC8D062-CFF4-B740-8935-766EAFC78DF5}"/>
                </a:ext>
              </a:extLst>
            </p:cNvPr>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1" name="Freeform 13">
              <a:extLst>
                <a:ext uri="{FF2B5EF4-FFF2-40B4-BE49-F238E27FC236}">
                  <a16:creationId xmlns:a16="http://schemas.microsoft.com/office/drawing/2014/main" id="{FDD4B9F7-4860-894F-AF2E-22EF77826BE4}"/>
                </a:ext>
              </a:extLst>
            </p:cNvPr>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2" name="Freeform 14">
              <a:extLst>
                <a:ext uri="{FF2B5EF4-FFF2-40B4-BE49-F238E27FC236}">
                  <a16:creationId xmlns:a16="http://schemas.microsoft.com/office/drawing/2014/main" id="{7D556025-922C-0E49-A10E-B9350CE4E2F1}"/>
                </a:ext>
              </a:extLst>
            </p:cNvPr>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3" name="Freeform 15">
              <a:extLst>
                <a:ext uri="{FF2B5EF4-FFF2-40B4-BE49-F238E27FC236}">
                  <a16:creationId xmlns:a16="http://schemas.microsoft.com/office/drawing/2014/main" id="{3F04D01C-8FEA-794B-924C-D4CC3F15C010}"/>
                </a:ext>
              </a:extLst>
            </p:cNvPr>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4" name="Freeform 16">
              <a:extLst>
                <a:ext uri="{FF2B5EF4-FFF2-40B4-BE49-F238E27FC236}">
                  <a16:creationId xmlns:a16="http://schemas.microsoft.com/office/drawing/2014/main" id="{8E09D183-E30A-B442-8714-32F69B4707A7}"/>
                </a:ext>
              </a:extLst>
            </p:cNvPr>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5" name="Freeform 17">
              <a:extLst>
                <a:ext uri="{FF2B5EF4-FFF2-40B4-BE49-F238E27FC236}">
                  <a16:creationId xmlns:a16="http://schemas.microsoft.com/office/drawing/2014/main" id="{FEB7A0BF-3DDB-804F-AA02-14FEBED86897}"/>
                </a:ext>
              </a:extLst>
            </p:cNvPr>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6" name="Freeform 18">
              <a:extLst>
                <a:ext uri="{FF2B5EF4-FFF2-40B4-BE49-F238E27FC236}">
                  <a16:creationId xmlns:a16="http://schemas.microsoft.com/office/drawing/2014/main" id="{5517E385-34AC-2D44-8BDF-A385B50FF9DF}"/>
                </a:ext>
              </a:extLst>
            </p:cNvPr>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Tree>
    <p:extLst>
      <p:ext uri="{BB962C8B-B14F-4D97-AF65-F5344CB8AC3E}">
        <p14:creationId xmlns:p14="http://schemas.microsoft.com/office/powerpoint/2010/main" val="3981318645"/>
      </p:ext>
    </p:extLst>
  </p:cSld>
  <p:clrMapOvr>
    <a:masterClrMapping/>
  </p:clrMapOvr>
  <p:transition spd="slow">
    <p:wip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6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3150298"/>
            <a:ext cx="9144000" cy="1993202"/>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8" name="Rectangle 7"/>
          <p:cNvSpPr>
            <a:spLocks noChangeArrowheads="1"/>
          </p:cNvSpPr>
          <p:nvPr userDrawn="1"/>
        </p:nvSpPr>
        <p:spPr bwMode="ltGray">
          <a:xfrm>
            <a:off x="8515169" y="4742908"/>
            <a:ext cx="218953" cy="154518"/>
          </a:xfrm>
          <a:prstGeom prst="rect">
            <a:avLst/>
          </a:prstGeom>
          <a:noFill/>
          <a:ln w="9525" algn="ctr">
            <a:noFill/>
            <a:miter lim="800000"/>
            <a:headEnd/>
            <a:tailEnd/>
          </a:ln>
          <a:effectLst/>
        </p:spPr>
        <p:txBody>
          <a:bodyPr wrap="none" lIns="61586" tIns="30792" rIns="61586" bIns="30792" anchor="b">
            <a:spAutoFit/>
          </a:bodyPr>
          <a:lstStyle/>
          <a:p>
            <a:pPr algn="r" defTabSz="610729" fontAlgn="auto">
              <a:spcBef>
                <a:spcPts val="0"/>
              </a:spcBef>
              <a:spcAft>
                <a:spcPts val="0"/>
              </a:spcAft>
              <a:defRPr/>
            </a:pPr>
            <a:fld id="{6A1E46DC-7EF6-4EA2-B285-14272867D133}" type="slidenum">
              <a:rPr lang="en-US" sz="600">
                <a:solidFill>
                  <a:srgbClr val="38C6F4">
                    <a:lumMod val="50000"/>
                  </a:srgbClr>
                </a:solidFill>
                <a:latin typeface="Arial"/>
                <a:cs typeface="CiscoSans Thin"/>
              </a:rPr>
              <a:pPr algn="r" defTabSz="610729" fontAlgn="auto">
                <a:spcBef>
                  <a:spcPts val="0"/>
                </a:spcBef>
                <a:spcAft>
                  <a:spcPts val="0"/>
                </a:spcAft>
                <a:defRPr/>
              </a:pPr>
              <a:t>‹#›</a:t>
            </a:fld>
            <a:endParaRPr lang="en-US" sz="600" dirty="0">
              <a:solidFill>
                <a:srgbClr val="38C6F4">
                  <a:lumMod val="50000"/>
                </a:srgbClr>
              </a:solidFill>
              <a:latin typeface="Arial"/>
              <a:cs typeface="CiscoSans Thin"/>
            </a:endParaRPr>
          </a:p>
        </p:txBody>
      </p:sp>
      <p:sp>
        <p:nvSpPr>
          <p:cNvPr id="9" name="Rectangle 4"/>
          <p:cNvSpPr>
            <a:spLocks noChangeArrowheads="1"/>
          </p:cNvSpPr>
          <p:nvPr userDrawn="1"/>
        </p:nvSpPr>
        <p:spPr bwMode="ltGray">
          <a:xfrm>
            <a:off x="5867508" y="4741655"/>
            <a:ext cx="2658018" cy="154518"/>
          </a:xfrm>
          <a:prstGeom prst="rect">
            <a:avLst/>
          </a:prstGeom>
          <a:noFill/>
          <a:ln w="9525">
            <a:noFill/>
            <a:miter lim="800000"/>
            <a:headEnd/>
            <a:tailEnd/>
          </a:ln>
          <a:effectLst/>
        </p:spPr>
        <p:txBody>
          <a:bodyPr lIns="61586" tIns="30792" rIns="61586" bIns="30792" anchor="b">
            <a:spAutoFit/>
          </a:bodyPr>
          <a:lstStyle/>
          <a:p>
            <a:pPr defTabSz="610729" fontAlgn="auto">
              <a:spcBef>
                <a:spcPts val="0"/>
              </a:spcBef>
              <a:spcAft>
                <a:spcPts val="0"/>
              </a:spcAft>
              <a:defRPr/>
            </a:pPr>
            <a:r>
              <a:rPr lang="en-US" sz="600" dirty="0">
                <a:solidFill>
                  <a:srgbClr val="38C6F4">
                    <a:lumMod val="50000"/>
                  </a:srgbClr>
                </a:solidFill>
                <a:latin typeface="Arial"/>
                <a:cs typeface="CiscoSans Thin"/>
              </a:rPr>
              <a:t>© 2019 Cisco and/or its affiliates. All rights reserved. Cisco Public</a:t>
            </a:r>
          </a:p>
        </p:txBody>
      </p:sp>
      <p:grpSp>
        <p:nvGrpSpPr>
          <p:cNvPr id="11" name="Group 4"/>
          <p:cNvGrpSpPr>
            <a:grpSpLocks noChangeAspect="1"/>
          </p:cNvGrpSpPr>
          <p:nvPr userDrawn="1"/>
        </p:nvGrpSpPr>
        <p:grpSpPr bwMode="auto">
          <a:xfrm>
            <a:off x="508040"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rgbClr val="58585B"/>
                </a:solidFill>
              </a:endParaRPr>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rgbClr val="58585B"/>
                </a:solidFill>
              </a:endParaRPr>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rgbClr val="58585B"/>
                </a:solidFill>
              </a:endParaRPr>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rgbClr val="58585B"/>
                </a:solidFill>
              </a:endParaRPr>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rgbClr val="58585B"/>
                </a:solidFill>
              </a:endParaRPr>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rgbClr val="58585B"/>
                </a:solidFill>
              </a:endParaRPr>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rgbClr val="58585B"/>
                </a:solidFill>
              </a:endParaRPr>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rgbClr val="58585B"/>
                </a:solidFill>
              </a:endParaRPr>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rgbClr val="58585B"/>
                </a:solidFill>
              </a:endParaRPr>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rgbClr val="58585B"/>
                </a:solidFill>
              </a:endParaRPr>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rgbClr val="58585B"/>
                </a:solidFill>
              </a:endParaRPr>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rgbClr val="58585B"/>
                </a:solidFill>
              </a:endParaRPr>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rgbClr val="58585B"/>
                </a:solidFill>
              </a:endParaRPr>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rgbClr val="58585B"/>
                </a:solidFill>
              </a:endParaRPr>
            </a:p>
          </p:txBody>
        </p:sp>
      </p:grpSp>
      <p:sp>
        <p:nvSpPr>
          <p:cNvPr id="27" name="Title 2">
            <a:extLst>
              <a:ext uri="{FF2B5EF4-FFF2-40B4-BE49-F238E27FC236}">
                <a16:creationId xmlns:a16="http://schemas.microsoft.com/office/drawing/2014/main" id="{CCEA296F-97E5-4D48-9B77-05D671E087E9}"/>
              </a:ext>
            </a:extLst>
          </p:cNvPr>
          <p:cNvSpPr>
            <a:spLocks noGrp="1"/>
          </p:cNvSpPr>
          <p:nvPr>
            <p:ph type="title" hasCustomPrompt="1"/>
          </p:nvPr>
        </p:nvSpPr>
        <p:spPr>
          <a:xfrm>
            <a:off x="1230659" y="2210421"/>
            <a:ext cx="7552595" cy="731837"/>
          </a:xfrm>
        </p:spPr>
        <p:txBody>
          <a:bodyPr/>
          <a:lstStyle>
            <a:lvl1pPr>
              <a:defRPr>
                <a:solidFill>
                  <a:schemeClr val="accent1"/>
                </a:solidFill>
              </a:defRPr>
            </a:lvl1pPr>
          </a:lstStyle>
          <a:p>
            <a:r>
              <a:rPr lang="en-US" sz="3600" dirty="0"/>
              <a:t>Title goes here</a:t>
            </a:r>
          </a:p>
        </p:txBody>
      </p:sp>
    </p:spTree>
    <p:extLst>
      <p:ext uri="{BB962C8B-B14F-4D97-AF65-F5344CB8AC3E}">
        <p14:creationId xmlns:p14="http://schemas.microsoft.com/office/powerpoint/2010/main" val="4010071260"/>
      </p:ext>
    </p:extLst>
  </p:cSld>
  <p:clrMapOvr>
    <a:masterClrMapping/>
  </p:clrMapOvr>
  <p:transition spd="slow">
    <p:wip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116211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2301" y="1347788"/>
            <a:ext cx="8277344" cy="3168210"/>
          </a:xfrm>
          <a:prstGeom prst="rect">
            <a:avLst/>
          </a:prstGeom>
        </p:spPr>
        <p:txBody>
          <a:bodyPr lIns="91420" tIns="45710" rIns="91420" bIns="45710">
            <a:noAutofit/>
          </a:bodyPr>
          <a:lstStyle>
            <a:lvl1pPr marL="280921" indent="-223787">
              <a:lnSpc>
                <a:spcPct val="95000"/>
              </a:lnSpc>
              <a:spcBef>
                <a:spcPts val="1110"/>
              </a:spcBef>
              <a:buClrTx/>
              <a:buSzPct val="80000"/>
              <a:buFont typeface="Arial"/>
              <a:buChar char="•"/>
              <a:defRPr sz="2000" b="0" i="0">
                <a:solidFill>
                  <a:schemeClr val="tx2"/>
                </a:solidFill>
                <a:latin typeface="+mn-lt"/>
                <a:cs typeface="CiscoSans ExtraLight"/>
              </a:defRPr>
            </a:lvl1pPr>
            <a:lvl2pPr marL="507882" indent="-215849">
              <a:lnSpc>
                <a:spcPct val="95000"/>
              </a:lnSpc>
              <a:spcBef>
                <a:spcPts val="450"/>
              </a:spcBef>
              <a:buClrTx/>
              <a:buSzPct val="80000"/>
              <a:buFont typeface="Arial"/>
              <a:buChar char="•"/>
              <a:defRPr sz="1800" b="0" i="0">
                <a:solidFill>
                  <a:schemeClr val="tx2"/>
                </a:solidFill>
                <a:latin typeface="+mn-lt"/>
                <a:cs typeface="CiscoSans ExtraLight"/>
              </a:defRPr>
            </a:lvl2pPr>
            <a:lvl3pPr marL="747539" indent="-171411">
              <a:buClrTx/>
              <a:buSzPct val="80000"/>
              <a:buFont typeface="Arial"/>
              <a:buChar char="•"/>
              <a:defRPr sz="1600" b="0" i="0">
                <a:solidFill>
                  <a:schemeClr val="tx2"/>
                </a:solidFill>
                <a:latin typeface="+mn-lt"/>
                <a:cs typeface="CiscoSans ExtraLight"/>
              </a:defRPr>
            </a:lvl3pPr>
            <a:lvl4pPr marL="911012" indent="-171411">
              <a:buClrTx/>
              <a:buSzPct val="80000"/>
              <a:buFont typeface="Arial"/>
              <a:buChar char="•"/>
              <a:defRPr sz="1400" b="0" i="0">
                <a:solidFill>
                  <a:schemeClr val="tx2"/>
                </a:solidFill>
                <a:latin typeface="+mn-lt"/>
                <a:cs typeface="CiscoSans ExtraLight"/>
              </a:defRPr>
            </a:lvl4pPr>
            <a:lvl5pPr marL="1082423" indent="-168236">
              <a:buClrTx/>
              <a:buSzPct val="80000"/>
              <a:buFont typeface="Arial"/>
              <a:buChar char="•"/>
              <a:defRPr sz="1200" b="0" i="0">
                <a:solidFill>
                  <a:schemeClr val="tx2"/>
                </a:solidFill>
                <a:latin typeface="+mn-lt"/>
                <a:cs typeface="CiscoSans Extra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725386140"/>
      </p:ext>
    </p:extLst>
  </p:cSld>
  <p:clrMapOvr>
    <a:masterClrMapping/>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1"/>
            <a:ext cx="9143999" cy="5165874"/>
          </a:xfrm>
          <a:prstGeom prst="rect">
            <a:avLst/>
          </a:prstGeom>
        </p:spPr>
      </p:pic>
      <p:grpSp>
        <p:nvGrpSpPr>
          <p:cNvPr id="4" name="Group 4"/>
          <p:cNvGrpSpPr>
            <a:grpSpLocks noChangeAspect="1"/>
          </p:cNvGrpSpPr>
          <p:nvPr userDrawn="1"/>
        </p:nvGrpSpPr>
        <p:grpSpPr bwMode="auto">
          <a:xfrm>
            <a:off x="3746295"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Tree>
    <p:extLst>
      <p:ext uri="{BB962C8B-B14F-4D97-AF65-F5344CB8AC3E}">
        <p14:creationId xmlns:p14="http://schemas.microsoft.com/office/powerpoint/2010/main" val="1143206438"/>
      </p:ext>
    </p:extLst>
  </p:cSld>
  <p:clrMapOvr>
    <a:masterClrMapping/>
  </p:clrMapOvr>
  <p:transition spd="slow">
    <p:wip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4" name="Group 4"/>
          <p:cNvGrpSpPr>
            <a:grpSpLocks noChangeAspect="1"/>
          </p:cNvGrpSpPr>
          <p:nvPr userDrawn="1"/>
        </p:nvGrpSpPr>
        <p:grpSpPr bwMode="auto">
          <a:xfrm>
            <a:off x="3746295"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Tree>
    <p:extLst>
      <p:ext uri="{BB962C8B-B14F-4D97-AF65-F5344CB8AC3E}">
        <p14:creationId xmlns:p14="http://schemas.microsoft.com/office/powerpoint/2010/main" val="1186407588"/>
      </p:ext>
    </p:extLst>
  </p:cSld>
  <p:clrMapOvr>
    <a:masterClrMapping/>
  </p:clrMapOvr>
  <p:transition spd="slow">
    <p:wip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324161"/>
            <a:ext cx="8588861" cy="628650"/>
          </a:xfrm>
        </p:spPr>
        <p:txBody>
          <a:bodyPr/>
          <a:lstStyle>
            <a:lvl1pPr>
              <a:defRPr/>
            </a:lvl1pPr>
          </a:lstStyle>
          <a:p>
            <a:r>
              <a:rPr lang="en-US" dirty="0"/>
              <a:t>Slide Title Goes Here</a:t>
            </a:r>
          </a:p>
        </p:txBody>
      </p:sp>
      <p:sp>
        <p:nvSpPr>
          <p:cNvPr id="4" name="Text Placeholder 3"/>
          <p:cNvSpPr>
            <a:spLocks noGrp="1"/>
          </p:cNvSpPr>
          <p:nvPr>
            <p:ph type="body" sz="quarter" idx="10" hasCustomPrompt="1"/>
          </p:nvPr>
        </p:nvSpPr>
        <p:spPr>
          <a:xfrm>
            <a:off x="228600" y="1008126"/>
            <a:ext cx="8577072" cy="3723894"/>
          </a:xfrm>
          <a:prstGeom prst="rect">
            <a:avLst/>
          </a:prstGeom>
        </p:spPr>
        <p:txBody>
          <a:bodyPr vert="horz" lIns="68562" tIns="34282" rIns="68562" bIns="34282" rtlCol="0">
            <a:noAutofit/>
          </a:bodyPr>
          <a:lstStyle>
            <a:lvl1pPr>
              <a:defRPr lang="en-US" dirty="0" smtClean="0">
                <a:latin typeface="+mn-lt"/>
              </a:defRPr>
            </a:lvl1pPr>
            <a:lvl2pPr>
              <a:defRPr lang="en-US" dirty="0" smtClean="0">
                <a:latin typeface="+mn-lt"/>
              </a:defRPr>
            </a:lvl2pPr>
            <a:lvl3pPr>
              <a:defRPr lang="en-US" dirty="0" smtClean="0">
                <a:latin typeface="+mn-lt"/>
              </a:defRPr>
            </a:lvl3pPr>
            <a:lvl4pPr>
              <a:defRPr lang="en-US" dirty="0" smtClean="0">
                <a:latin typeface="+mn-lt"/>
              </a:defRPr>
            </a:lvl4pPr>
            <a:lvl5pPr>
              <a:defRPr lang="en-US" dirty="0">
                <a:latin typeface="+mn-lt"/>
              </a:defRPr>
            </a:lvl5p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733347"/>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131557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2230052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theme" Target="../theme/theme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6" Type="http://schemas.openxmlformats.org/officeDocument/2006/relationships/theme" Target="../theme/theme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bg2">
                    <a:lumMod val="65000"/>
                  </a:schemeClr>
                </a:solidFill>
                <a:latin typeface="+mn-lt"/>
                <a:ea typeface="+mn-ea"/>
                <a:cs typeface="CiscoSans Thin"/>
              </a:rPr>
              <a:t>© 2020  Cisco and/or its affiliates. All rights reserved.   Cisco Confidential</a:t>
            </a:r>
          </a:p>
        </p:txBody>
      </p:sp>
    </p:spTree>
  </p:cSld>
  <p:clrMap bg1="lt1" tx1="dk1" bg2="lt2" tx2="dk2" accent1="accent1" accent2="accent2" accent3="accent3" accent4="accent4" accent5="accent5" accent6="accent6" hlink="hlink" folHlink="folHlink"/>
  <p:sldLayoutIdLst>
    <p:sldLayoutId id="2147484015" r:id="rId1"/>
    <p:sldLayoutId id="2147484019" r:id="rId2"/>
    <p:sldLayoutId id="2147484013" r:id="rId3"/>
    <p:sldLayoutId id="2147484016" r:id="rId4"/>
    <p:sldLayoutId id="2147484017" r:id="rId5"/>
    <p:sldLayoutId id="2147484014" r:id="rId6"/>
    <p:sldLayoutId id="2147483978" r:id="rId7"/>
    <p:sldLayoutId id="2147483979" r:id="rId8"/>
    <p:sldLayoutId id="2147483980" r:id="rId9"/>
    <p:sldLayoutId id="2147483981" r:id="rId10"/>
    <p:sldLayoutId id="2147483879" r:id="rId11"/>
    <p:sldLayoutId id="2147483976" r:id="rId12"/>
    <p:sldLayoutId id="2147483885" r:id="rId13"/>
    <p:sldLayoutId id="2147484011" r:id="rId14"/>
    <p:sldLayoutId id="2147483985" r:id="rId15"/>
    <p:sldLayoutId id="2147483986" r:id="rId16"/>
    <p:sldLayoutId id="2147484012" r:id="rId17"/>
    <p:sldLayoutId id="2147483969" r:id="rId18"/>
    <p:sldLayoutId id="2147483968" r:id="rId19"/>
    <p:sldLayoutId id="2147483973" r:id="rId20"/>
    <p:sldLayoutId id="2147483967" r:id="rId21"/>
    <p:sldLayoutId id="2147483970" r:id="rId22"/>
    <p:sldLayoutId id="2147483987" r:id="rId23"/>
    <p:sldLayoutId id="2147483983" r:id="rId24"/>
    <p:sldLayoutId id="2147483971" r:id="rId25"/>
    <p:sldLayoutId id="2147483972" r:id="rId26"/>
    <p:sldLayoutId id="2147483897" r:id="rId27"/>
    <p:sldLayoutId id="2147484018" r:id="rId28"/>
    <p:sldLayoutId id="2147484053" r:id="rId29"/>
    <p:sldLayoutId id="2147484054" r:id="rId30"/>
    <p:sldLayoutId id="2147484070" r:id="rId31"/>
  </p:sldLayoutIdLst>
  <p:txStyles>
    <p:titleStyle>
      <a:lvl1pPr algn="l" defTabSz="684213"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userDrawn="1">
          <p15:clr>
            <a:srgbClr val="F26B43"/>
          </p15:clr>
        </p15:guide>
        <p15:guide id="2" pos="336" userDrawn="1">
          <p15:clr>
            <a:srgbClr val="F26B43"/>
          </p15:clr>
        </p15:guide>
        <p15:guide id="3" pos="5448" userDrawn="1">
          <p15:clr>
            <a:srgbClr val="F26B43"/>
          </p15:clr>
        </p15:guide>
        <p15:guide id="4" orient="horz" pos="757" userDrawn="1">
          <p15:clr>
            <a:srgbClr val="F26B43"/>
          </p15:clr>
        </p15:guide>
        <p15:guide id="5" orient="horz" pos="335" userDrawn="1">
          <p15:clr>
            <a:srgbClr val="F26B43"/>
          </p15:clr>
        </p15:guide>
        <p15:guide id="6" pos="2876" userDrawn="1">
          <p15:clr>
            <a:srgbClr val="F26B43"/>
          </p15:clr>
        </p15:guide>
        <p15:guide id="7" orient="horz" pos="104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75000"/>
          </a:schemeClr>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tx1">
                    <a:lumMod val="65000"/>
                  </a:schemeClr>
                </a:solidFill>
                <a:latin typeface="+mn-lt"/>
                <a:ea typeface="+mn-ea"/>
                <a:cs typeface="CiscoSans Thin"/>
              </a:rPr>
              <a:t>© 2020  Cisco and/or its affiliates. All rights reserved.   Cisco Confidential</a:t>
            </a:r>
          </a:p>
        </p:txBody>
      </p:sp>
    </p:spTree>
    <p:extLst>
      <p:ext uri="{BB962C8B-B14F-4D97-AF65-F5344CB8AC3E}">
        <p14:creationId xmlns:p14="http://schemas.microsoft.com/office/powerpoint/2010/main" val="718315081"/>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 id="2147484040" r:id="rId20"/>
    <p:sldLayoutId id="2147484041" r:id="rId21"/>
    <p:sldLayoutId id="2147484042" r:id="rId22"/>
    <p:sldLayoutId id="2147484043" r:id="rId23"/>
    <p:sldLayoutId id="2147484044" r:id="rId24"/>
    <p:sldLayoutId id="2147484045" r:id="rId25"/>
    <p:sldLayoutId id="2147484046" r:id="rId26"/>
    <p:sldLayoutId id="2147484047" r:id="rId27"/>
    <p:sldLayoutId id="2147484048" r:id="rId28"/>
    <p:sldLayoutId id="2147484049" r:id="rId29"/>
    <p:sldLayoutId id="2147484050" r:id="rId30"/>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684213"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169" y="4742908"/>
            <a:ext cx="218953" cy="154518"/>
          </a:xfrm>
          <a:prstGeom prst="rect">
            <a:avLst/>
          </a:prstGeom>
          <a:noFill/>
          <a:ln w="9525" algn="ctr">
            <a:noFill/>
            <a:miter lim="800000"/>
            <a:headEnd/>
            <a:tailEnd/>
          </a:ln>
          <a:effectLst/>
        </p:spPr>
        <p:txBody>
          <a:bodyPr wrap="none" lIns="61586" tIns="30792" rIns="61586" bIns="30792" anchor="b">
            <a:spAutoFit/>
          </a:bodyPr>
          <a:lstStyle/>
          <a:p>
            <a:pPr algn="r" defTabSz="610729"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29"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5"/>
            <a:ext cx="2658018" cy="154518"/>
          </a:xfrm>
          <a:prstGeom prst="rect">
            <a:avLst/>
          </a:prstGeom>
          <a:noFill/>
          <a:ln w="9525">
            <a:noFill/>
            <a:miter lim="800000"/>
            <a:headEnd/>
            <a:tailEnd/>
          </a:ln>
          <a:effectLst/>
        </p:spPr>
        <p:txBody>
          <a:bodyPr lIns="61586" tIns="30792" rIns="61586" bIns="30792" anchor="b">
            <a:spAutoFit/>
          </a:bodyPr>
          <a:lstStyle/>
          <a:p>
            <a:pPr defTabSz="610729" fontAlgn="auto">
              <a:spcBef>
                <a:spcPts val="0"/>
              </a:spcBef>
              <a:spcAft>
                <a:spcPts val="0"/>
              </a:spcAft>
              <a:defRPr/>
            </a:pPr>
            <a:r>
              <a:rPr lang="en-US" sz="600" dirty="0">
                <a:solidFill>
                  <a:schemeClr val="accent3">
                    <a:lumMod val="85000"/>
                  </a:schemeClr>
                </a:solidFill>
                <a:latin typeface="+mn-lt"/>
                <a:ea typeface="+mn-ea"/>
                <a:cs typeface="CiscoSans Thin"/>
              </a:rPr>
              <a:t>© 2020 Cisco and/or its affiliates. All rights reserved. Cisco Public</a:t>
            </a:r>
          </a:p>
        </p:txBody>
      </p:sp>
      <p:grpSp>
        <p:nvGrpSpPr>
          <p:cNvPr id="6" name="Group 4"/>
          <p:cNvGrpSpPr>
            <a:grpSpLocks noChangeAspect="1"/>
          </p:cNvGrpSpPr>
          <p:nvPr userDrawn="1"/>
        </p:nvGrpSpPr>
        <p:grpSpPr bwMode="auto">
          <a:xfrm>
            <a:off x="508040"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Tree>
    <p:extLst>
      <p:ext uri="{BB962C8B-B14F-4D97-AF65-F5344CB8AC3E}">
        <p14:creationId xmlns:p14="http://schemas.microsoft.com/office/powerpoint/2010/main" val="1514202154"/>
      </p:ext>
    </p:extLst>
  </p:cSld>
  <p:clrMap bg1="lt1" tx1="dk1" bg2="lt2" tx2="dk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 id="2147484066" r:id="rId11"/>
    <p:sldLayoutId id="2147484067" r:id="rId12"/>
    <p:sldLayoutId id="2147484068" r:id="rId13"/>
    <p:sldLayoutId id="2147484069" r:id="rId14"/>
    <p:sldLayoutId id="2147484071" r:id="rId15"/>
  </p:sldLayoutIdLst>
  <p:transition spd="slow">
    <p:wipe/>
  </p:transition>
  <p:txStyles>
    <p:titleStyle>
      <a:lvl1pPr algn="l" defTabSz="684196" rtl="0" eaLnBrk="1" fontAlgn="base" hangingPunct="1">
        <a:lnSpc>
          <a:spcPct val="80000"/>
        </a:lnSpc>
        <a:spcBef>
          <a:spcPct val="0"/>
        </a:spcBef>
        <a:spcAft>
          <a:spcPct val="0"/>
        </a:spcAft>
        <a:defRPr lang="en-US" sz="3200" b="0" i="0" u="none" kern="1200" dirty="0">
          <a:solidFill>
            <a:schemeClr val="accent4"/>
          </a:solidFill>
          <a:latin typeface="+mj-lt"/>
          <a:ea typeface="ＭＳ Ｐゴシック" charset="0"/>
          <a:cs typeface="CiscoSans"/>
        </a:defRPr>
      </a:lvl1pPr>
      <a:lvl2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189"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378"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566"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754"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59" indent="-169859" algn="l" defTabSz="684196"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66" indent="-215894" algn="l" defTabSz="684196"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789" indent="-169859" algn="l" defTabSz="684196"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25" indent="-169859" algn="l" defTabSz="684196"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61" indent="-169859" algn="l" defTabSz="684196"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34" indent="-171441" algn="l" defTabSz="685760"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21" indent="-171418" algn="l" defTabSz="685760"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160" indent="0" algn="l" defTabSz="685760" rtl="0" eaLnBrk="1" latinLnBrk="0" hangingPunct="1">
        <a:spcBef>
          <a:spcPct val="20000"/>
        </a:spcBef>
        <a:buFont typeface="Arial" pitchFamily="34" charset="0"/>
        <a:buNone/>
        <a:defRPr sz="1500" kern="1200">
          <a:solidFill>
            <a:schemeClr val="tx1"/>
          </a:solidFill>
          <a:latin typeface="+mn-lt"/>
          <a:ea typeface="+mn-ea"/>
          <a:cs typeface="+mn-cs"/>
        </a:defRPr>
      </a:lvl8pPr>
      <a:lvl9pPr marL="2914481" indent="-171441" algn="l" defTabSz="68576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60" rtl="0" eaLnBrk="1" latinLnBrk="0" hangingPunct="1">
        <a:defRPr sz="1400" kern="1200">
          <a:solidFill>
            <a:schemeClr val="tx1"/>
          </a:solidFill>
          <a:latin typeface="+mn-lt"/>
          <a:ea typeface="+mn-ea"/>
          <a:cs typeface="+mn-cs"/>
        </a:defRPr>
      </a:lvl1pPr>
      <a:lvl2pPr marL="342878" algn="l" defTabSz="685760" rtl="0" eaLnBrk="1" latinLnBrk="0" hangingPunct="1">
        <a:defRPr sz="1400" kern="1200">
          <a:solidFill>
            <a:schemeClr val="tx1"/>
          </a:solidFill>
          <a:latin typeface="+mn-lt"/>
          <a:ea typeface="+mn-ea"/>
          <a:cs typeface="+mn-cs"/>
        </a:defRPr>
      </a:lvl2pPr>
      <a:lvl3pPr marL="685760" algn="l" defTabSz="685760" rtl="0" eaLnBrk="1" latinLnBrk="0" hangingPunct="1">
        <a:defRPr sz="1400" kern="1200">
          <a:solidFill>
            <a:schemeClr val="tx1"/>
          </a:solidFill>
          <a:latin typeface="+mn-lt"/>
          <a:ea typeface="+mn-ea"/>
          <a:cs typeface="+mn-cs"/>
        </a:defRPr>
      </a:lvl3pPr>
      <a:lvl4pPr marL="1028639" algn="l" defTabSz="685760" rtl="0" eaLnBrk="1" latinLnBrk="0" hangingPunct="1">
        <a:defRPr sz="1400" kern="1200">
          <a:solidFill>
            <a:schemeClr val="tx1"/>
          </a:solidFill>
          <a:latin typeface="+mn-lt"/>
          <a:ea typeface="+mn-ea"/>
          <a:cs typeface="+mn-cs"/>
        </a:defRPr>
      </a:lvl4pPr>
      <a:lvl5pPr marL="1371521" algn="l" defTabSz="685760" rtl="0" eaLnBrk="1" latinLnBrk="0" hangingPunct="1">
        <a:defRPr sz="1400" kern="1200">
          <a:solidFill>
            <a:schemeClr val="tx1"/>
          </a:solidFill>
          <a:latin typeface="+mn-lt"/>
          <a:ea typeface="+mn-ea"/>
          <a:cs typeface="+mn-cs"/>
        </a:defRPr>
      </a:lvl5pPr>
      <a:lvl6pPr marL="1714398" algn="l" defTabSz="685760" rtl="0" eaLnBrk="1" latinLnBrk="0" hangingPunct="1">
        <a:defRPr sz="1400" kern="1200">
          <a:solidFill>
            <a:schemeClr val="tx1"/>
          </a:solidFill>
          <a:latin typeface="+mn-lt"/>
          <a:ea typeface="+mn-ea"/>
          <a:cs typeface="+mn-cs"/>
        </a:defRPr>
      </a:lvl6pPr>
      <a:lvl7pPr marL="2057281" algn="l" defTabSz="685760" rtl="0" eaLnBrk="1" latinLnBrk="0" hangingPunct="1">
        <a:defRPr sz="1400" kern="1200">
          <a:solidFill>
            <a:schemeClr val="tx1"/>
          </a:solidFill>
          <a:latin typeface="+mn-lt"/>
          <a:ea typeface="+mn-ea"/>
          <a:cs typeface="+mn-cs"/>
        </a:defRPr>
      </a:lvl7pPr>
      <a:lvl8pPr marL="2400160" algn="l" defTabSz="685760" rtl="0" eaLnBrk="1" latinLnBrk="0" hangingPunct="1">
        <a:defRPr sz="1400" kern="1200">
          <a:solidFill>
            <a:schemeClr val="tx1"/>
          </a:solidFill>
          <a:latin typeface="+mn-lt"/>
          <a:ea typeface="+mn-ea"/>
          <a:cs typeface="+mn-cs"/>
        </a:defRPr>
      </a:lvl8pPr>
      <a:lvl9pPr marL="2743042" algn="l" defTabSz="68576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33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cid:image003.png@01D5F7B2.C4B56800" TargetMode="External"/><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25.png"/><Relationship Id="rId5" Type="http://schemas.openxmlformats.org/officeDocument/2006/relationships/image" Target="cid:image002.png@01D5F7B2.C4B56800" TargetMode="Externa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9.xml"/><Relationship Id="rId5" Type="http://schemas.openxmlformats.org/officeDocument/2006/relationships/image" Target="cid:image001.png@01D5A915.0F78CCC0" TargetMode="Externa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9.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hyperlink" Target="https://www.netacad.com/portal/resources/file/30532"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hyperlink" Target="https://www.netacad.com/portal/resources/course-resources/ccnp-encor" TargetMode="External"/><Relationship Id="rId2" Type="http://schemas.openxmlformats.org/officeDocument/2006/relationships/notesSlide" Target="../notesSlides/notesSlide21.xml"/><Relationship Id="rId1" Type="http://schemas.openxmlformats.org/officeDocument/2006/relationships/slideLayout" Target="../slideLayouts/slideLayout2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www.netacad.com/portal/resources/course-resources/ccnp-enarsi"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65.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65.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44AC4C1-057D-5C45-AAB9-EA099B24848C}"/>
              </a:ext>
            </a:extLst>
          </p:cNvPr>
          <p:cNvSpPr>
            <a:spLocks noGrp="1"/>
          </p:cNvSpPr>
          <p:nvPr>
            <p:ph type="body" sz="quarter" idx="12"/>
          </p:nvPr>
        </p:nvSpPr>
        <p:spPr/>
        <p:txBody>
          <a:bodyPr/>
          <a:lstStyle/>
          <a:p>
            <a:r>
              <a:rPr lang="en-US" dirty="0"/>
              <a:t>Updated April 2020</a:t>
            </a:r>
          </a:p>
        </p:txBody>
      </p:sp>
      <p:sp>
        <p:nvSpPr>
          <p:cNvPr id="5" name="Text Placeholder 4">
            <a:extLst>
              <a:ext uri="{FF2B5EF4-FFF2-40B4-BE49-F238E27FC236}">
                <a16:creationId xmlns:a16="http://schemas.microsoft.com/office/drawing/2014/main" id="{9F807038-9C3A-EA42-AE2B-B3C5E9C9F918}"/>
              </a:ext>
            </a:extLst>
          </p:cNvPr>
          <p:cNvSpPr>
            <a:spLocks noGrp="1"/>
          </p:cNvSpPr>
          <p:nvPr>
            <p:ph type="body" sz="quarter" idx="13"/>
          </p:nvPr>
        </p:nvSpPr>
        <p:spPr>
          <a:xfrm>
            <a:off x="463293" y="2970833"/>
            <a:ext cx="6086072" cy="299001"/>
          </a:xfrm>
        </p:spPr>
        <p:txBody>
          <a:bodyPr/>
          <a:lstStyle/>
          <a:p>
            <a:r>
              <a:rPr lang="en-US" dirty="0"/>
              <a:t>Product Overview</a:t>
            </a:r>
          </a:p>
        </p:txBody>
      </p:sp>
      <p:sp>
        <p:nvSpPr>
          <p:cNvPr id="6" name="Title 5">
            <a:extLst>
              <a:ext uri="{FF2B5EF4-FFF2-40B4-BE49-F238E27FC236}">
                <a16:creationId xmlns:a16="http://schemas.microsoft.com/office/drawing/2014/main" id="{5D9012F4-0788-BA47-868E-A6E021F3AE31}"/>
              </a:ext>
            </a:extLst>
          </p:cNvPr>
          <p:cNvSpPr>
            <a:spLocks noGrp="1"/>
          </p:cNvSpPr>
          <p:nvPr>
            <p:ph type="ctrTitle"/>
          </p:nvPr>
        </p:nvSpPr>
        <p:spPr>
          <a:xfrm>
            <a:off x="425765" y="1524001"/>
            <a:ext cx="7675498" cy="1359656"/>
          </a:xfrm>
        </p:spPr>
        <p:txBody>
          <a:bodyPr/>
          <a:lstStyle/>
          <a:p>
            <a:pPr>
              <a:lnSpc>
                <a:spcPct val="110000"/>
              </a:lnSpc>
              <a:spcBef>
                <a:spcPts val="600"/>
              </a:spcBef>
              <a:spcAft>
                <a:spcPts val="600"/>
              </a:spcAft>
            </a:pPr>
            <a:r>
              <a:rPr lang="en-US" sz="2400" dirty="0"/>
              <a:t>CCNP Enterprise: Core Networking (ENCOR)</a:t>
            </a:r>
            <a:br>
              <a:rPr lang="en-US" sz="2400" dirty="0"/>
            </a:br>
            <a:r>
              <a:rPr lang="en-US" sz="2400" dirty="0"/>
              <a:t>and</a:t>
            </a:r>
            <a:br>
              <a:rPr lang="en-US" sz="2400" dirty="0"/>
            </a:br>
            <a:r>
              <a:rPr lang="en-US" sz="2400" dirty="0"/>
              <a:t>CCNP Enterprise: Advanced Routing (ENARSI)</a:t>
            </a:r>
          </a:p>
        </p:txBody>
      </p:sp>
    </p:spTree>
    <p:extLst>
      <p:ext uri="{BB962C8B-B14F-4D97-AF65-F5344CB8AC3E}">
        <p14:creationId xmlns:p14="http://schemas.microsoft.com/office/powerpoint/2010/main" val="37404346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5EBA1B-E892-F641-9193-C22CD9D96FFA}"/>
              </a:ext>
            </a:extLst>
          </p:cNvPr>
          <p:cNvSpPr/>
          <p:nvPr/>
        </p:nvSpPr>
        <p:spPr>
          <a:xfrm>
            <a:off x="0" y="4625547"/>
            <a:ext cx="3807584" cy="517953"/>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189507" y="3695680"/>
            <a:ext cx="4321401" cy="362793"/>
          </a:xfrm>
          <a:prstGeom prst="rect">
            <a:avLst/>
          </a:prstGeom>
          <a:solidFill>
            <a:schemeClr val="bg1">
              <a:lumMod val="20000"/>
              <a:lumOff val="80000"/>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6AD5C52-A5A1-5644-902A-1BEC9CBB9BD5}"/>
              </a:ext>
            </a:extLst>
          </p:cNvPr>
          <p:cNvSpPr/>
          <p:nvPr/>
        </p:nvSpPr>
        <p:spPr>
          <a:xfrm>
            <a:off x="189507" y="4453738"/>
            <a:ext cx="4321401" cy="375375"/>
          </a:xfrm>
          <a:prstGeom prst="rect">
            <a:avLst/>
          </a:prstGeom>
          <a:solidFill>
            <a:schemeClr val="bg1">
              <a:lumMod val="20000"/>
              <a:lumOff val="80000"/>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D4A1580-05F9-7445-A3E0-C4B9AC7B28FD}"/>
              </a:ext>
            </a:extLst>
          </p:cNvPr>
          <p:cNvSpPr/>
          <p:nvPr/>
        </p:nvSpPr>
        <p:spPr>
          <a:xfrm>
            <a:off x="189507" y="2742480"/>
            <a:ext cx="4321401" cy="373522"/>
          </a:xfrm>
          <a:prstGeom prst="rect">
            <a:avLst/>
          </a:prstGeom>
          <a:solidFill>
            <a:schemeClr val="bg1">
              <a:lumMod val="20000"/>
              <a:lumOff val="80000"/>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22B50AB-D5A2-0740-A964-0CA25BDCE4EE}"/>
              </a:ext>
            </a:extLst>
          </p:cNvPr>
          <p:cNvSpPr/>
          <p:nvPr/>
        </p:nvSpPr>
        <p:spPr>
          <a:xfrm>
            <a:off x="4610596" y="3677750"/>
            <a:ext cx="4359921" cy="454981"/>
          </a:xfrm>
          <a:prstGeom prst="rect">
            <a:avLst/>
          </a:prstGeom>
          <a:solidFill>
            <a:schemeClr val="bg1">
              <a:lumMod val="20000"/>
              <a:lumOff val="80000"/>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8337C6E-DEC8-8143-9868-E43D21E0E1AB}"/>
              </a:ext>
            </a:extLst>
          </p:cNvPr>
          <p:cNvSpPr/>
          <p:nvPr/>
        </p:nvSpPr>
        <p:spPr>
          <a:xfrm>
            <a:off x="4610596" y="2509397"/>
            <a:ext cx="4359921" cy="557935"/>
          </a:xfrm>
          <a:prstGeom prst="rect">
            <a:avLst/>
          </a:prstGeom>
          <a:solidFill>
            <a:schemeClr val="bg1">
              <a:lumMod val="20000"/>
              <a:lumOff val="80000"/>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3" name="Table 42">
            <a:extLst>
              <a:ext uri="{FF2B5EF4-FFF2-40B4-BE49-F238E27FC236}">
                <a16:creationId xmlns:a16="http://schemas.microsoft.com/office/drawing/2014/main" id="{3DBCBAC5-3BCD-374D-981B-B68DD0B557C6}"/>
              </a:ext>
            </a:extLst>
          </p:cNvPr>
          <p:cNvGraphicFramePr>
            <a:graphicFrameLocks noGrp="1"/>
          </p:cNvGraphicFramePr>
          <p:nvPr>
            <p:extLst>
              <p:ext uri="{D42A27DB-BD31-4B8C-83A1-F6EECF244321}">
                <p14:modId xmlns:p14="http://schemas.microsoft.com/office/powerpoint/2010/main" val="479478961"/>
              </p:ext>
            </p:extLst>
          </p:nvPr>
        </p:nvGraphicFramePr>
        <p:xfrm>
          <a:off x="189507" y="1607344"/>
          <a:ext cx="4321401" cy="3221772"/>
        </p:xfrm>
        <a:graphic>
          <a:graphicData uri="http://schemas.openxmlformats.org/drawingml/2006/table">
            <a:tbl>
              <a:tblPr firstRow="1" firstCol="1" bandRow="1">
                <a:tableStyleId>{F2DE63D5-997A-4646-A377-4702673A728D}</a:tableStyleId>
              </a:tblPr>
              <a:tblGrid>
                <a:gridCol w="377558">
                  <a:extLst>
                    <a:ext uri="{9D8B030D-6E8A-4147-A177-3AD203B41FA5}">
                      <a16:colId xmlns:a16="http://schemas.microsoft.com/office/drawing/2014/main" val="2533686745"/>
                    </a:ext>
                  </a:extLst>
                </a:gridCol>
                <a:gridCol w="2215154">
                  <a:extLst>
                    <a:ext uri="{9D8B030D-6E8A-4147-A177-3AD203B41FA5}">
                      <a16:colId xmlns:a16="http://schemas.microsoft.com/office/drawing/2014/main" val="2204606780"/>
                    </a:ext>
                  </a:extLst>
                </a:gridCol>
                <a:gridCol w="1728689">
                  <a:extLst>
                    <a:ext uri="{9D8B030D-6E8A-4147-A177-3AD203B41FA5}">
                      <a16:colId xmlns:a16="http://schemas.microsoft.com/office/drawing/2014/main" val="3525296595"/>
                    </a:ext>
                  </a:extLst>
                </a:gridCol>
              </a:tblGrid>
              <a:tr h="196743">
                <a:tc gridSpan="2">
                  <a:txBody>
                    <a:bodyPr/>
                    <a:lstStyle/>
                    <a:p>
                      <a:pPr marL="36830" marR="36830" lvl="0" indent="0" algn="ctr" defTabSz="685777" rtl="0" eaLnBrk="1" fontAlgn="auto" latinLnBrk="0" hangingPunct="1">
                        <a:lnSpc>
                          <a:spcPts val="800"/>
                        </a:lnSpc>
                        <a:spcBef>
                          <a:spcPts val="300"/>
                        </a:spcBef>
                        <a:spcAft>
                          <a:spcPts val="300"/>
                        </a:spcAft>
                        <a:buClrTx/>
                        <a:buSzTx/>
                        <a:buFontTx/>
                        <a:buNone/>
                        <a:tabLst/>
                        <a:defRPr/>
                      </a:pPr>
                      <a:r>
                        <a:rPr lang="en-US" sz="900" b="1" i="0" dirty="0">
                          <a:solidFill>
                            <a:schemeClr val="bg2"/>
                          </a:solidFill>
                          <a:effectLst/>
                          <a:latin typeface="CiscoSansTT" panose="020B0503020201020303" pitchFamily="34" charset="0"/>
                          <a:ea typeface="Times New Roman" panose="02020603050405020304" pitchFamily="18" charset="0"/>
                          <a:cs typeface="CiscoSansTT" panose="020B0503020201020303" pitchFamily="34" charset="0"/>
                        </a:rPr>
                        <a:t>Chapter</a:t>
                      </a:r>
                    </a:p>
                  </a:txBody>
                  <a:tcPr marL="0" marR="0" marT="0" marB="0" anchor="ctr">
                    <a:lnL w="3175" cap="flat" cmpd="sng" algn="ctr">
                      <a:solidFill>
                        <a:schemeClr val="tx1">
                          <a:lumMod val="25000"/>
                          <a:lumOff val="75000"/>
                        </a:schemeClr>
                      </a:solidFill>
                      <a:prstDash val="solid"/>
                      <a:round/>
                      <a:headEnd type="none" w="med" len="med"/>
                      <a:tailEnd type="none" w="med" len="med"/>
                    </a:lnL>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tcPr>
                </a:tc>
                <a:tc hMerge="1">
                  <a:txBody>
                    <a:bodyPr/>
                    <a:lstStyle/>
                    <a:p>
                      <a:pPr marL="36830" marR="36830" lvl="0" indent="0" algn="l" defTabSz="685777" rtl="0" eaLnBrk="1" fontAlgn="auto" latinLnBrk="0" hangingPunct="1">
                        <a:lnSpc>
                          <a:spcPts val="800"/>
                        </a:lnSpc>
                        <a:spcBef>
                          <a:spcPts val="300"/>
                        </a:spcBef>
                        <a:spcAft>
                          <a:spcPts val="300"/>
                        </a:spcAft>
                        <a:buClrTx/>
                        <a:buSzTx/>
                        <a:buFontTx/>
                        <a:buNone/>
                        <a:tabLst/>
                        <a:defRPr/>
                      </a:pPr>
                      <a:endParaRPr lang="en-US" sz="900" b="1" dirty="0">
                        <a:solidFill>
                          <a:schemeClr val="bg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36830" marR="36830" lvl="0" indent="0" algn="ctr" defTabSz="685777" rtl="0" eaLnBrk="1" fontAlgn="auto" latinLnBrk="0" hangingPunct="1">
                        <a:lnSpc>
                          <a:spcPts val="800"/>
                        </a:lnSpc>
                        <a:spcBef>
                          <a:spcPts val="300"/>
                        </a:spcBef>
                        <a:spcAft>
                          <a:spcPts val="300"/>
                        </a:spcAft>
                        <a:buClrTx/>
                        <a:buSzTx/>
                        <a:buFontTx/>
                        <a:buNone/>
                        <a:tabLst/>
                        <a:defRPr/>
                      </a:pPr>
                      <a:r>
                        <a:rPr lang="en-US" sz="900" b="1" i="0" dirty="0">
                          <a:solidFill>
                            <a:schemeClr val="bg2"/>
                          </a:solidFill>
                          <a:effectLst/>
                          <a:latin typeface="CiscoSansTT" panose="020B0503020201020303" pitchFamily="34" charset="0"/>
                          <a:ea typeface="Times New Roman" panose="02020603050405020304" pitchFamily="18" charset="0"/>
                          <a:cs typeface="CiscoSansTT" panose="020B0503020201020303" pitchFamily="34" charset="0"/>
                        </a:rPr>
                        <a:t>Chapter-Group Assessments</a:t>
                      </a:r>
                    </a:p>
                  </a:txBody>
                  <a:tcPr marL="0" marR="0" marT="0" marB="0" anchor="ct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1763664692"/>
                  </a:ext>
                </a:extLst>
              </a:tr>
              <a:tr h="186035">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1</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fontAlgn="b"/>
                      <a:r>
                        <a:rPr lang="en-US" sz="900" b="0" i="0" u="none" strike="noStrike" dirty="0">
                          <a:solidFill>
                            <a:srgbClr val="000000"/>
                          </a:solidFill>
                          <a:effectLst/>
                          <a:latin typeface="+mj-lt"/>
                        </a:rPr>
                        <a:t>Packet Forwarding</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rowSpan="5">
                  <a:txBody>
                    <a:bodyPr/>
                    <a:lstStyle/>
                    <a:p>
                      <a:pPr marL="91440" algn="l" fontAlgn="b"/>
                      <a:r>
                        <a:rPr lang="en-US" sz="900" b="0" i="0" u="none" strike="noStrike" dirty="0">
                          <a:solidFill>
                            <a:srgbClr val="000000"/>
                          </a:solidFill>
                          <a:effectLst/>
                          <a:latin typeface="+mj-lt"/>
                        </a:rPr>
                        <a:t>L2 Redundancy</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3101307"/>
                  </a:ext>
                </a:extLst>
              </a:tr>
              <a:tr h="177717">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2</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lvl="0" indent="0" algn="l" defTabSz="685777" rtl="0" eaLnBrk="1" fontAlgn="b"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mj-lt"/>
                        </a:rPr>
                        <a:t>Spanning Tree Protocol</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91440" marR="0" lvl="0" indent="0" algn="l" defTabSz="685777" rtl="0" eaLnBrk="1" fontAlgn="b" latinLnBrk="0" hangingPunct="1">
                        <a:lnSpc>
                          <a:spcPct val="100000"/>
                        </a:lnSpc>
                        <a:spcBef>
                          <a:spcPts val="0"/>
                        </a:spcBef>
                        <a:spcAft>
                          <a:spcPts val="0"/>
                        </a:spcAft>
                        <a:buClrTx/>
                        <a:buSzTx/>
                        <a:buFontTx/>
                        <a:buNone/>
                        <a:tabLst/>
                        <a:defRPr/>
                      </a:pPr>
                      <a:endParaRPr lang="en-US" sz="900" b="0" i="0" u="none" strike="noStrike" dirty="0">
                        <a:solidFill>
                          <a:srgbClr val="000000"/>
                        </a:solidFill>
                        <a:effectLst/>
                        <a:latin typeface="+mj-lt"/>
                      </a:endParaRPr>
                    </a:p>
                  </a:txBody>
                  <a:tcPr marL="9525" marR="9525" marT="9525" marB="0" anchor="b">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8204228"/>
                  </a:ext>
                </a:extLst>
              </a:tr>
              <a:tr h="184897">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3</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lvl="0" indent="0" algn="l" defTabSz="685777" rtl="0" eaLnBrk="1" fontAlgn="b"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mj-lt"/>
                        </a:rPr>
                        <a:t>Advanced Spanning Tree</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91440" marR="0" lvl="0" indent="0" algn="l" defTabSz="685777" rtl="0" eaLnBrk="1" fontAlgn="b" latinLnBrk="0" hangingPunct="1">
                        <a:lnSpc>
                          <a:spcPct val="100000"/>
                        </a:lnSpc>
                        <a:spcBef>
                          <a:spcPts val="0"/>
                        </a:spcBef>
                        <a:spcAft>
                          <a:spcPts val="0"/>
                        </a:spcAft>
                        <a:buClrTx/>
                        <a:buSzTx/>
                        <a:buFontTx/>
                        <a:buNone/>
                        <a:tabLst/>
                        <a:defRPr/>
                      </a:pPr>
                      <a:endParaRPr lang="en-US" sz="900" b="0" i="0" u="none" strike="noStrike" dirty="0">
                        <a:solidFill>
                          <a:srgbClr val="000000"/>
                        </a:solidFill>
                        <a:effectLst/>
                        <a:latin typeface="+mj-lt"/>
                      </a:endParaRPr>
                    </a:p>
                  </a:txBody>
                  <a:tcPr marL="9525" marR="9525" marT="9525" marB="0" anchor="b">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39872796"/>
                  </a:ext>
                </a:extLst>
              </a:tr>
              <a:tr h="192076">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4</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lvl="0" indent="0" algn="l" defTabSz="685777" rtl="0" eaLnBrk="1" fontAlgn="b"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mj-lt"/>
                        </a:rPr>
                        <a:t>Multiple Spanning Tree Protocol</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91440" marR="0" lvl="0" indent="0" algn="l" defTabSz="685777" rtl="0" eaLnBrk="1" fontAlgn="b" latinLnBrk="0" hangingPunct="1">
                        <a:lnSpc>
                          <a:spcPct val="100000"/>
                        </a:lnSpc>
                        <a:spcBef>
                          <a:spcPts val="0"/>
                        </a:spcBef>
                        <a:spcAft>
                          <a:spcPts val="0"/>
                        </a:spcAft>
                        <a:buClrTx/>
                        <a:buSzTx/>
                        <a:buFontTx/>
                        <a:buNone/>
                        <a:tabLst/>
                        <a:defRPr/>
                      </a:pPr>
                      <a:endParaRPr lang="en-US" sz="900" b="0" i="0" u="none" strike="noStrike" dirty="0">
                        <a:solidFill>
                          <a:srgbClr val="000000"/>
                        </a:solidFill>
                        <a:effectLst/>
                        <a:latin typeface="+mj-lt"/>
                      </a:endParaRPr>
                    </a:p>
                  </a:txBody>
                  <a:tcPr marL="9525" marR="9525" marT="9525" marB="0" anchor="b">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40446268"/>
                  </a:ext>
                </a:extLst>
              </a:tr>
              <a:tr h="192479">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5</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lvl="0" indent="0" algn="l" defTabSz="685777" rtl="0" eaLnBrk="1" fontAlgn="b"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mj-lt"/>
                        </a:rPr>
                        <a:t>VLAN Trunks and EtherChannel Bundles</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91440" marR="0" lvl="0" indent="0" algn="l" defTabSz="685777" rtl="0" eaLnBrk="1" fontAlgn="b" latinLnBrk="0" hangingPunct="1">
                        <a:lnSpc>
                          <a:spcPct val="100000"/>
                        </a:lnSpc>
                        <a:spcBef>
                          <a:spcPts val="0"/>
                        </a:spcBef>
                        <a:spcAft>
                          <a:spcPts val="0"/>
                        </a:spcAft>
                        <a:buClrTx/>
                        <a:buSzTx/>
                        <a:buFontTx/>
                        <a:buNone/>
                        <a:tabLst/>
                        <a:defRPr/>
                      </a:pPr>
                      <a:endParaRPr lang="en-US" sz="900" b="0" i="0" u="none" strike="noStrike" dirty="0">
                        <a:solidFill>
                          <a:srgbClr val="000000"/>
                        </a:solidFill>
                        <a:effectLst/>
                        <a:latin typeface="+mj-lt"/>
                      </a:endParaRPr>
                    </a:p>
                  </a:txBody>
                  <a:tcPr marL="9525" marR="9525" marT="9525" marB="0" anchor="b">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1512100"/>
                  </a:ext>
                </a:extLst>
              </a:tr>
              <a:tr h="94241">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6</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fontAlgn="b"/>
                      <a:r>
                        <a:rPr lang="en-US" sz="900" b="0" i="0" u="none" strike="noStrike" dirty="0">
                          <a:solidFill>
                            <a:srgbClr val="000000"/>
                          </a:solidFill>
                          <a:effectLst/>
                          <a:latin typeface="+mj-lt"/>
                        </a:rPr>
                        <a:t>IP Routing Essentials</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91440" algn="l" fontAlgn="b"/>
                      <a:r>
                        <a:rPr lang="en-US" sz="900" b="0" i="0" u="none" strike="noStrike" dirty="0">
                          <a:solidFill>
                            <a:srgbClr val="000000"/>
                          </a:solidFill>
                          <a:effectLst/>
                          <a:latin typeface="+mj-lt"/>
                        </a:rPr>
                        <a:t>Routing Essentials and EIGRP</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5834933"/>
                  </a:ext>
                </a:extLst>
              </a:tr>
              <a:tr h="70424">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7</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fontAlgn="b"/>
                      <a:r>
                        <a:rPr lang="en-US" sz="900" b="0" i="0" u="none" strike="noStrike" dirty="0">
                          <a:solidFill>
                            <a:srgbClr val="000000"/>
                          </a:solidFill>
                          <a:effectLst/>
                          <a:latin typeface="+mj-lt"/>
                        </a:rPr>
                        <a:t>EIGRP</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91440" algn="l" fontAlgn="b"/>
                      <a:endParaRPr lang="en-US" sz="900" b="0" i="0" u="none" strike="noStrike" dirty="0">
                        <a:solidFill>
                          <a:srgbClr val="000000"/>
                        </a:solidFill>
                        <a:effectLst/>
                        <a:latin typeface="+mj-lt"/>
                      </a:endParaRPr>
                    </a:p>
                  </a:txBody>
                  <a:tcPr marL="9525" marR="9525" marT="9525" marB="0" anchor="b">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2866834"/>
                  </a:ext>
                </a:extLst>
              </a:tr>
              <a:tr h="192479">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8</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fontAlgn="b"/>
                      <a:r>
                        <a:rPr lang="en-US" sz="900" b="0" i="0" u="none" strike="noStrike" dirty="0">
                          <a:solidFill>
                            <a:srgbClr val="000000"/>
                          </a:solidFill>
                          <a:effectLst/>
                          <a:latin typeface="+mj-lt"/>
                        </a:rPr>
                        <a:t>OSPF</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marL="91440" algn="l" fontAlgn="b"/>
                      <a:r>
                        <a:rPr lang="en-US" sz="900" b="0" i="0" u="none" strike="noStrike" dirty="0">
                          <a:solidFill>
                            <a:srgbClr val="000000"/>
                          </a:solidFill>
                          <a:effectLst/>
                          <a:latin typeface="+mj-lt"/>
                        </a:rPr>
                        <a:t>OSPF</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9784155"/>
                  </a:ext>
                </a:extLst>
              </a:tr>
              <a:tr h="71104">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9</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fontAlgn="b"/>
                      <a:r>
                        <a:rPr lang="en-US" sz="900" b="0" i="0" u="none" strike="noStrike" dirty="0">
                          <a:solidFill>
                            <a:srgbClr val="000000"/>
                          </a:solidFill>
                          <a:effectLst/>
                          <a:latin typeface="+mj-lt"/>
                        </a:rPr>
                        <a:t>Advanced OSPF</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91440" algn="l" fontAlgn="b"/>
                      <a:endParaRPr lang="en-US" sz="900" b="0" i="0" u="none" strike="noStrike" dirty="0">
                        <a:solidFill>
                          <a:srgbClr val="000000"/>
                        </a:solidFill>
                        <a:effectLst/>
                        <a:latin typeface="+mj-lt"/>
                      </a:endParaRPr>
                    </a:p>
                  </a:txBody>
                  <a:tcPr marL="9525" marR="9525" marT="9525" marB="0" anchor="b">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49205597"/>
                  </a:ext>
                </a:extLst>
              </a:tr>
              <a:tr h="101532">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10</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fontAlgn="b"/>
                      <a:r>
                        <a:rPr lang="en-US" sz="900" b="0" i="0" u="none" strike="noStrike" dirty="0">
                          <a:solidFill>
                            <a:srgbClr val="000000"/>
                          </a:solidFill>
                          <a:effectLst/>
                          <a:latin typeface="+mj-lt"/>
                        </a:rPr>
                        <a:t>OSPRv3</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91440" algn="l" fontAlgn="b"/>
                      <a:endParaRPr lang="en-US" sz="900" b="0" i="0" u="none" strike="noStrike" dirty="0">
                        <a:solidFill>
                          <a:srgbClr val="000000"/>
                        </a:solidFill>
                        <a:effectLst/>
                        <a:latin typeface="+mj-lt"/>
                      </a:endParaRPr>
                    </a:p>
                  </a:txBody>
                  <a:tcPr marL="9525" marR="9525" marT="9525" marB="0" anchor="b">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0962794"/>
                  </a:ext>
                </a:extLst>
              </a:tr>
              <a:tr h="116461">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11</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fontAlgn="b"/>
                      <a:r>
                        <a:rPr lang="en-US" sz="900" b="0" i="0" u="none" strike="noStrike" dirty="0">
                          <a:solidFill>
                            <a:srgbClr val="000000"/>
                          </a:solidFill>
                          <a:effectLst/>
                          <a:latin typeface="+mj-lt"/>
                        </a:rPr>
                        <a:t>BGP</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91440" algn="l" fontAlgn="b"/>
                      <a:r>
                        <a:rPr lang="en-US" sz="900" b="0" i="0" u="none" strike="noStrike" dirty="0">
                          <a:solidFill>
                            <a:srgbClr val="000000"/>
                          </a:solidFill>
                          <a:effectLst/>
                          <a:latin typeface="+mj-lt"/>
                        </a:rPr>
                        <a:t>BGP</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0166950"/>
                  </a:ext>
                </a:extLst>
              </a:tr>
              <a:tr h="197978">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12</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fontAlgn="b"/>
                      <a:r>
                        <a:rPr lang="en-US" sz="900" b="0" i="0" u="none" strike="noStrike" dirty="0">
                          <a:solidFill>
                            <a:srgbClr val="000000"/>
                          </a:solidFill>
                          <a:effectLst/>
                          <a:latin typeface="+mj-lt"/>
                        </a:rPr>
                        <a:t>Advanced BGP</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91440" algn="l" fontAlgn="b"/>
                      <a:endParaRPr lang="en-US" sz="900" b="0" i="0" u="none" strike="noStrike" dirty="0">
                        <a:solidFill>
                          <a:srgbClr val="000000"/>
                        </a:solidFill>
                        <a:effectLst/>
                        <a:latin typeface="+mj-lt"/>
                      </a:endParaRPr>
                    </a:p>
                  </a:txBody>
                  <a:tcPr marL="9525" marR="9525" marT="9525" marB="0" anchor="b">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8139048"/>
                  </a:ext>
                </a:extLst>
              </a:tr>
              <a:tr h="134890">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13</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fontAlgn="b"/>
                      <a:r>
                        <a:rPr lang="en-US" sz="900" b="0" i="0" u="none" strike="noStrike" dirty="0">
                          <a:solidFill>
                            <a:srgbClr val="000000"/>
                          </a:solidFill>
                          <a:effectLst/>
                          <a:latin typeface="+mj-lt"/>
                        </a:rPr>
                        <a:t>Multicast</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91440" algn="l" fontAlgn="b"/>
                      <a:r>
                        <a:rPr lang="en-US" sz="900" b="0" i="0" u="none" strike="noStrike" dirty="0">
                          <a:solidFill>
                            <a:srgbClr val="000000"/>
                          </a:solidFill>
                          <a:effectLst/>
                          <a:latin typeface="+mj-lt"/>
                        </a:rPr>
                        <a:t>Multicast and QoS</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2888409"/>
                  </a:ext>
                </a:extLst>
              </a:tr>
              <a:tr h="197978">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14</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fontAlgn="b"/>
                      <a:r>
                        <a:rPr lang="en-US" sz="900" b="0" i="0" u="none" strike="noStrike" dirty="0">
                          <a:solidFill>
                            <a:srgbClr val="000000"/>
                          </a:solidFill>
                          <a:effectLst/>
                          <a:latin typeface="+mj-lt"/>
                        </a:rPr>
                        <a:t>QoS</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91440" algn="l" fontAlgn="b"/>
                      <a:endParaRPr lang="en-US" sz="900" b="0" i="0" u="none" strike="noStrike" dirty="0">
                        <a:solidFill>
                          <a:srgbClr val="000000"/>
                        </a:solidFill>
                        <a:effectLst/>
                        <a:latin typeface="+mj-lt"/>
                      </a:endParaRPr>
                    </a:p>
                  </a:txBody>
                  <a:tcPr marL="9525" marR="9525" marT="9525" marB="0" anchor="b">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04593660"/>
                  </a:ext>
                </a:extLst>
              </a:tr>
              <a:tr h="97508">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15</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fontAlgn="b"/>
                      <a:r>
                        <a:rPr lang="en-US" sz="900" b="0" i="0" u="none" strike="noStrike" dirty="0">
                          <a:solidFill>
                            <a:srgbClr val="000000"/>
                          </a:solidFill>
                          <a:effectLst/>
                          <a:latin typeface="+mj-lt"/>
                        </a:rPr>
                        <a:t>IP Services</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91440" algn="l" fontAlgn="b"/>
                      <a:r>
                        <a:rPr lang="en-US" sz="900" b="0" i="0" u="none" strike="noStrike" dirty="0">
                          <a:solidFill>
                            <a:srgbClr val="000000"/>
                          </a:solidFill>
                          <a:effectLst/>
                          <a:latin typeface="+mj-lt"/>
                        </a:rPr>
                        <a:t>IP Services and VPNs</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84003500"/>
                  </a:ext>
                </a:extLst>
              </a:tr>
              <a:tr h="121753">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16</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fontAlgn="b"/>
                      <a:r>
                        <a:rPr lang="en-US" sz="900" b="0" i="0" u="none" strike="noStrike" dirty="0">
                          <a:solidFill>
                            <a:srgbClr val="000000"/>
                          </a:solidFill>
                          <a:effectLst/>
                          <a:latin typeface="+mj-lt"/>
                        </a:rPr>
                        <a:t>Overlay Tunnels</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91440" algn="l" fontAlgn="b"/>
                      <a:endParaRPr lang="en-US" sz="900" b="0" i="0" u="none" strike="noStrike" dirty="0">
                        <a:solidFill>
                          <a:srgbClr val="000000"/>
                        </a:solidFill>
                        <a:effectLst/>
                        <a:latin typeface="+mj-lt"/>
                      </a:endParaRPr>
                    </a:p>
                  </a:txBody>
                  <a:tcPr marL="9525" marR="9525" marT="9525" marB="0" anchor="b">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85091318"/>
                  </a:ext>
                </a:extLst>
              </a:tr>
            </a:tbl>
          </a:graphicData>
        </a:graphic>
      </p:graphicFrame>
      <p:sp>
        <p:nvSpPr>
          <p:cNvPr id="2" name="Title 1">
            <a:extLst>
              <a:ext uri="{FF2B5EF4-FFF2-40B4-BE49-F238E27FC236}">
                <a16:creationId xmlns:a16="http://schemas.microsoft.com/office/drawing/2014/main" id="{0540BD52-70CE-3148-9945-ADB839DE1C36}"/>
              </a:ext>
            </a:extLst>
          </p:cNvPr>
          <p:cNvSpPr>
            <a:spLocks noGrp="1"/>
          </p:cNvSpPr>
          <p:nvPr>
            <p:ph type="title"/>
          </p:nvPr>
        </p:nvSpPr>
        <p:spPr>
          <a:xfrm>
            <a:off x="1568245" y="324161"/>
            <a:ext cx="7250318" cy="628650"/>
          </a:xfrm>
        </p:spPr>
        <p:txBody>
          <a:bodyPr/>
          <a:lstStyle/>
          <a:p>
            <a:r>
              <a:rPr lang="en-US" dirty="0">
                <a:solidFill>
                  <a:schemeClr val="bg2"/>
                </a:solidFill>
              </a:rPr>
              <a:t>Chapter-Group Assessment Mapping</a:t>
            </a:r>
          </a:p>
        </p:txBody>
      </p:sp>
      <p:sp>
        <p:nvSpPr>
          <p:cNvPr id="44" name="TextBox 43">
            <a:extLst>
              <a:ext uri="{FF2B5EF4-FFF2-40B4-BE49-F238E27FC236}">
                <a16:creationId xmlns:a16="http://schemas.microsoft.com/office/drawing/2014/main" id="{B64A28E6-B4AB-7849-AE9C-841401AC1207}"/>
              </a:ext>
            </a:extLst>
          </p:cNvPr>
          <p:cNvSpPr txBox="1"/>
          <p:nvPr/>
        </p:nvSpPr>
        <p:spPr>
          <a:xfrm>
            <a:off x="189507" y="1096200"/>
            <a:ext cx="8279478" cy="369332"/>
          </a:xfrm>
          <a:prstGeom prst="rect">
            <a:avLst/>
          </a:prstGeom>
          <a:noFill/>
        </p:spPr>
        <p:txBody>
          <a:bodyPr wrap="square" rtlCol="0">
            <a:spAutoFit/>
          </a:bodyPr>
          <a:lstStyle/>
          <a:p>
            <a:r>
              <a:rPr lang="en-US" b="1" dirty="0">
                <a:solidFill>
                  <a:schemeClr val="bg1"/>
                </a:solidFill>
                <a:latin typeface="CiscoSans Thin" panose="020B0203020201020303" pitchFamily="34" charset="0"/>
                <a:cs typeface="Arial" panose="020B0604020202020204" pitchFamily="34" charset="0"/>
              </a:rPr>
              <a:t>ENCOR Chapter Group Assessment Mapping</a:t>
            </a:r>
          </a:p>
        </p:txBody>
      </p:sp>
      <p:graphicFrame>
        <p:nvGraphicFramePr>
          <p:cNvPr id="17" name="Table 16">
            <a:extLst>
              <a:ext uri="{FF2B5EF4-FFF2-40B4-BE49-F238E27FC236}">
                <a16:creationId xmlns:a16="http://schemas.microsoft.com/office/drawing/2014/main" id="{7427E185-853E-DD4A-9E4B-24ECA54B949F}"/>
              </a:ext>
            </a:extLst>
          </p:cNvPr>
          <p:cNvGraphicFramePr>
            <a:graphicFrameLocks noGrp="1"/>
          </p:cNvGraphicFramePr>
          <p:nvPr>
            <p:extLst>
              <p:ext uri="{D42A27DB-BD31-4B8C-83A1-F6EECF244321}">
                <p14:modId xmlns:p14="http://schemas.microsoft.com/office/powerpoint/2010/main" val="292632278"/>
              </p:ext>
            </p:extLst>
          </p:nvPr>
        </p:nvGraphicFramePr>
        <p:xfrm>
          <a:off x="4610596" y="1607344"/>
          <a:ext cx="4359921" cy="3221769"/>
        </p:xfrm>
        <a:graphic>
          <a:graphicData uri="http://schemas.openxmlformats.org/drawingml/2006/table">
            <a:tbl>
              <a:tblPr firstRow="1" firstCol="1" bandRow="1">
                <a:tableStyleId>{F2DE63D5-997A-4646-A377-4702673A728D}</a:tableStyleId>
              </a:tblPr>
              <a:tblGrid>
                <a:gridCol w="380923">
                  <a:extLst>
                    <a:ext uri="{9D8B030D-6E8A-4147-A177-3AD203B41FA5}">
                      <a16:colId xmlns:a16="http://schemas.microsoft.com/office/drawing/2014/main" val="2533686745"/>
                    </a:ext>
                  </a:extLst>
                </a:gridCol>
                <a:gridCol w="2234900">
                  <a:extLst>
                    <a:ext uri="{9D8B030D-6E8A-4147-A177-3AD203B41FA5}">
                      <a16:colId xmlns:a16="http://schemas.microsoft.com/office/drawing/2014/main" val="2204606780"/>
                    </a:ext>
                  </a:extLst>
                </a:gridCol>
                <a:gridCol w="1744098">
                  <a:extLst>
                    <a:ext uri="{9D8B030D-6E8A-4147-A177-3AD203B41FA5}">
                      <a16:colId xmlns:a16="http://schemas.microsoft.com/office/drawing/2014/main" val="3525296595"/>
                    </a:ext>
                  </a:extLst>
                </a:gridCol>
              </a:tblGrid>
              <a:tr h="203533">
                <a:tc gridSpan="2">
                  <a:txBody>
                    <a:bodyPr/>
                    <a:lstStyle/>
                    <a:p>
                      <a:pPr marL="36830" marR="36830" lvl="0" indent="0" algn="ctr" defTabSz="685777" rtl="0" eaLnBrk="1" fontAlgn="auto" latinLnBrk="0" hangingPunct="1">
                        <a:lnSpc>
                          <a:spcPts val="800"/>
                        </a:lnSpc>
                        <a:spcBef>
                          <a:spcPts val="300"/>
                        </a:spcBef>
                        <a:spcAft>
                          <a:spcPts val="300"/>
                        </a:spcAft>
                        <a:buClrTx/>
                        <a:buSzTx/>
                        <a:buFontTx/>
                        <a:buNone/>
                        <a:tabLst/>
                        <a:defRPr/>
                      </a:pPr>
                      <a:r>
                        <a:rPr lang="en-US" sz="900" b="1" i="0" dirty="0">
                          <a:solidFill>
                            <a:schemeClr val="bg2"/>
                          </a:solidFill>
                          <a:effectLst/>
                          <a:latin typeface="CiscoSansTT" panose="020B0503020201020303" pitchFamily="34" charset="0"/>
                          <a:ea typeface="Times New Roman" panose="02020603050405020304" pitchFamily="18" charset="0"/>
                          <a:cs typeface="CiscoSansTT" panose="020B0503020201020303" pitchFamily="34" charset="0"/>
                        </a:rPr>
                        <a:t>Chapter</a:t>
                      </a:r>
                    </a:p>
                  </a:txBody>
                  <a:tcPr marL="0" marR="0" marT="0" marB="0" anchor="ctr">
                    <a:lnL w="3175" cap="flat" cmpd="sng" algn="ctr">
                      <a:solidFill>
                        <a:schemeClr val="tx1">
                          <a:lumMod val="25000"/>
                          <a:lumOff val="75000"/>
                        </a:schemeClr>
                      </a:solidFill>
                      <a:prstDash val="solid"/>
                      <a:round/>
                      <a:headEnd type="none" w="med" len="med"/>
                      <a:tailEnd type="none" w="med" len="med"/>
                    </a:lnL>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tcPr>
                </a:tc>
                <a:tc hMerge="1">
                  <a:txBody>
                    <a:bodyPr/>
                    <a:lstStyle/>
                    <a:p>
                      <a:pPr marL="36830" marR="36830" lvl="0" indent="0" algn="l" defTabSz="685777" rtl="0" eaLnBrk="1" fontAlgn="auto" latinLnBrk="0" hangingPunct="1">
                        <a:lnSpc>
                          <a:spcPts val="800"/>
                        </a:lnSpc>
                        <a:spcBef>
                          <a:spcPts val="300"/>
                        </a:spcBef>
                        <a:spcAft>
                          <a:spcPts val="300"/>
                        </a:spcAft>
                        <a:buClrTx/>
                        <a:buSzTx/>
                        <a:buFontTx/>
                        <a:buNone/>
                        <a:tabLst/>
                        <a:defRPr/>
                      </a:pPr>
                      <a:endParaRPr lang="en-US" sz="900" b="1" dirty="0">
                        <a:solidFill>
                          <a:schemeClr val="bg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36830" marR="36830" lvl="0" indent="0" algn="ctr" defTabSz="685777" rtl="0" eaLnBrk="1" fontAlgn="auto" latinLnBrk="0" hangingPunct="1">
                        <a:lnSpc>
                          <a:spcPts val="800"/>
                        </a:lnSpc>
                        <a:spcBef>
                          <a:spcPts val="300"/>
                        </a:spcBef>
                        <a:spcAft>
                          <a:spcPts val="300"/>
                        </a:spcAft>
                        <a:buClrTx/>
                        <a:buSzTx/>
                        <a:buFontTx/>
                        <a:buNone/>
                        <a:tabLst/>
                        <a:defRPr/>
                      </a:pPr>
                      <a:r>
                        <a:rPr lang="en-US" sz="900" b="1" i="0" dirty="0">
                          <a:solidFill>
                            <a:schemeClr val="bg2"/>
                          </a:solidFill>
                          <a:effectLst/>
                          <a:latin typeface="CiscoSansTT" panose="020B0503020201020303" pitchFamily="34" charset="0"/>
                          <a:ea typeface="Times New Roman" panose="02020603050405020304" pitchFamily="18" charset="0"/>
                          <a:cs typeface="CiscoSansTT" panose="020B0503020201020303" pitchFamily="34" charset="0"/>
                        </a:rPr>
                        <a:t>Chapter-Group Assessments</a:t>
                      </a:r>
                    </a:p>
                  </a:txBody>
                  <a:tcPr marL="0" marR="0" marT="0" marB="0" anchor="ct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1763664692"/>
                  </a:ext>
                </a:extLst>
              </a:tr>
              <a:tr h="192987">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17</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fontAlgn="b"/>
                      <a:r>
                        <a:rPr lang="en-US" sz="900" b="0" i="0" u="none" strike="noStrike" dirty="0">
                          <a:solidFill>
                            <a:srgbClr val="000000"/>
                          </a:solidFill>
                          <a:effectLst/>
                          <a:latin typeface="+mj-lt"/>
                        </a:rPr>
                        <a:t>Wireless Signals and Modulation</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marL="91440" algn="l" fontAlgn="b"/>
                      <a:r>
                        <a:rPr lang="en-US" sz="900" b="0" i="0" u="none" strike="noStrike" dirty="0">
                          <a:solidFill>
                            <a:srgbClr val="000000"/>
                          </a:solidFill>
                          <a:effectLst/>
                          <a:latin typeface="+mj-lt"/>
                        </a:rPr>
                        <a:t>Wireless Essentials</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3101307"/>
                  </a:ext>
                </a:extLst>
              </a:tr>
              <a:tr h="192987">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18</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lvl="0" indent="0" algn="l" defTabSz="685777" rtl="0" eaLnBrk="1" fontAlgn="b"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mj-lt"/>
                        </a:rPr>
                        <a:t>Wireless Architecture Infrastructure</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91440" marR="0" lvl="0" indent="0" algn="l" defTabSz="685777" rtl="0" eaLnBrk="1" fontAlgn="b" latinLnBrk="0" hangingPunct="1">
                        <a:lnSpc>
                          <a:spcPct val="100000"/>
                        </a:lnSpc>
                        <a:spcBef>
                          <a:spcPts val="0"/>
                        </a:spcBef>
                        <a:spcAft>
                          <a:spcPts val="0"/>
                        </a:spcAft>
                        <a:buClrTx/>
                        <a:buSzTx/>
                        <a:buFontTx/>
                        <a:buNone/>
                        <a:tabLst/>
                        <a:defRPr/>
                      </a:pPr>
                      <a:endParaRPr lang="en-US" sz="900" b="0" i="0" u="none" strike="noStrike" dirty="0">
                        <a:solidFill>
                          <a:srgbClr val="000000"/>
                        </a:solidFill>
                        <a:effectLst/>
                        <a:latin typeface="+mj-lt"/>
                      </a:endParaRPr>
                    </a:p>
                  </a:txBody>
                  <a:tcPr marL="9525" marR="9525" marT="9525" marB="0" anchor="b">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8204228"/>
                  </a:ext>
                </a:extLst>
              </a:tr>
              <a:tr h="293641">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19</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lvl="0" indent="0" algn="l" defTabSz="685777" rtl="0" eaLnBrk="1" fontAlgn="b"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mj-lt"/>
                        </a:rPr>
                        <a:t>Understanding Wireless Roaming and Location Services</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91440" marR="0" lvl="0" indent="0" algn="l" defTabSz="685777" rtl="0" eaLnBrk="1" fontAlgn="b" latinLnBrk="0" hangingPunct="1">
                        <a:lnSpc>
                          <a:spcPct val="100000"/>
                        </a:lnSpc>
                        <a:spcBef>
                          <a:spcPts val="0"/>
                        </a:spcBef>
                        <a:spcAft>
                          <a:spcPts val="0"/>
                        </a:spcAft>
                        <a:buClrTx/>
                        <a:buSzTx/>
                        <a:buFontTx/>
                        <a:buNone/>
                        <a:tabLst/>
                        <a:defRPr/>
                      </a:pPr>
                      <a:endParaRPr lang="en-US" sz="900" b="0" i="0" u="none" strike="noStrike" dirty="0">
                        <a:solidFill>
                          <a:srgbClr val="000000"/>
                        </a:solidFill>
                        <a:effectLst/>
                        <a:latin typeface="+mj-lt"/>
                      </a:endParaRPr>
                    </a:p>
                  </a:txBody>
                  <a:tcPr marL="9525" marR="9525" marT="9525" marB="0" anchor="b">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39872796"/>
                  </a:ext>
                </a:extLst>
              </a:tr>
              <a:tr h="293641">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20</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lvl="0" indent="0" algn="l" defTabSz="685777" rtl="0" eaLnBrk="1" fontAlgn="b"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mj-lt"/>
                        </a:rPr>
                        <a:t>Wireless Security </a:t>
                      </a:r>
                      <a:br>
                        <a:rPr lang="en-US" sz="900" b="0" i="0" u="none" strike="noStrike" dirty="0">
                          <a:solidFill>
                            <a:srgbClr val="000000"/>
                          </a:solidFill>
                          <a:effectLst/>
                          <a:latin typeface="+mj-lt"/>
                        </a:rPr>
                      </a:br>
                      <a:r>
                        <a:rPr lang="en-US" sz="900" b="0" i="0" u="none" strike="noStrike" dirty="0">
                          <a:solidFill>
                            <a:srgbClr val="000000"/>
                          </a:solidFill>
                          <a:effectLst/>
                          <a:latin typeface="+mj-lt"/>
                        </a:rPr>
                        <a:t>Authenticating Wireless Clients</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91440" marR="0" lvl="0" indent="0" algn="l" defTabSz="685777" rtl="0" eaLnBrk="1" fontAlgn="b"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mj-lt"/>
                        </a:rPr>
                        <a:t>Wireless Security and Connectivity</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40446268"/>
                  </a:ext>
                </a:extLst>
              </a:tr>
              <a:tr h="293641">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21</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lvl="0" indent="0" algn="l" defTabSz="685777" rtl="0" eaLnBrk="1" fontAlgn="b"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mj-lt"/>
                        </a:rPr>
                        <a:t>Wireless Troubleshooting </a:t>
                      </a:r>
                    </a:p>
                    <a:p>
                      <a:pPr marL="91440" marR="0" lvl="0" indent="0" algn="l" defTabSz="685777" rtl="0" eaLnBrk="1" fontAlgn="b"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mj-lt"/>
                        </a:rPr>
                        <a:t>Troubleshooting Wireless Connectivity</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91440" marR="0" lvl="0" indent="0" algn="l" defTabSz="685777" rtl="0" eaLnBrk="1" fontAlgn="b" latinLnBrk="0" hangingPunct="1">
                        <a:lnSpc>
                          <a:spcPct val="100000"/>
                        </a:lnSpc>
                        <a:spcBef>
                          <a:spcPts val="0"/>
                        </a:spcBef>
                        <a:spcAft>
                          <a:spcPts val="0"/>
                        </a:spcAft>
                        <a:buClrTx/>
                        <a:buSzTx/>
                        <a:buFontTx/>
                        <a:buNone/>
                        <a:tabLst/>
                        <a:defRPr/>
                      </a:pPr>
                      <a:endParaRPr lang="en-US" sz="900" b="0" i="0" u="none" strike="noStrike" dirty="0">
                        <a:solidFill>
                          <a:srgbClr val="000000"/>
                        </a:solidFill>
                        <a:effectLst/>
                        <a:latin typeface="+mj-lt"/>
                      </a:endParaRPr>
                    </a:p>
                  </a:txBody>
                  <a:tcPr marL="9525" marR="9525" marT="9525" marB="0" anchor="b">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1512100"/>
                  </a:ext>
                </a:extLst>
              </a:tr>
              <a:tr h="192987">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22</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fontAlgn="b"/>
                      <a:r>
                        <a:rPr lang="en-US" sz="900" b="0" i="0" u="none" strike="noStrike" dirty="0">
                          <a:solidFill>
                            <a:srgbClr val="000000"/>
                          </a:solidFill>
                          <a:effectLst/>
                          <a:latin typeface="+mj-lt"/>
                        </a:rPr>
                        <a:t>Enterprise Network Architecture</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marL="91440" marR="0" lvl="0" indent="0" algn="l" defTabSz="685777" rtl="0" eaLnBrk="1" fontAlgn="b"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mj-lt"/>
                        </a:rPr>
                        <a:t>Network Design and Monitoring</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5834933"/>
                  </a:ext>
                </a:extLst>
              </a:tr>
              <a:tr h="192987">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23</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fontAlgn="b"/>
                      <a:r>
                        <a:rPr lang="en-US" sz="900" b="0" i="0" u="none" strike="noStrike" dirty="0">
                          <a:solidFill>
                            <a:srgbClr val="000000"/>
                          </a:solidFill>
                          <a:effectLst/>
                          <a:latin typeface="+mj-lt"/>
                        </a:rPr>
                        <a:t>Fabric SDN Technologies</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91440" algn="l" fontAlgn="b"/>
                      <a:endParaRPr lang="en-US" sz="900" b="0" i="0" u="none" strike="noStrike" dirty="0">
                        <a:solidFill>
                          <a:srgbClr val="000000"/>
                        </a:solidFill>
                        <a:effectLst/>
                        <a:latin typeface="+mj-lt"/>
                      </a:endParaRPr>
                    </a:p>
                  </a:txBody>
                  <a:tcPr marL="9525" marR="9525" marT="9525" marB="0" anchor="b">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2866834"/>
                  </a:ext>
                </a:extLst>
              </a:tr>
              <a:tr h="199122">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24</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fontAlgn="b"/>
                      <a:r>
                        <a:rPr lang="en-US" sz="900" b="0" i="0" u="none" strike="noStrike" dirty="0">
                          <a:solidFill>
                            <a:srgbClr val="000000"/>
                          </a:solidFill>
                          <a:effectLst/>
                          <a:latin typeface="+mj-lt"/>
                        </a:rPr>
                        <a:t>Network Assurance</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91440" algn="l" fontAlgn="b"/>
                      <a:endParaRPr lang="en-US" sz="900" b="0" i="0" u="none" strike="noStrike" dirty="0">
                        <a:solidFill>
                          <a:srgbClr val="000000"/>
                        </a:solidFill>
                        <a:effectLst/>
                        <a:latin typeface="+mj-lt"/>
                      </a:endParaRPr>
                    </a:p>
                  </a:txBody>
                  <a:tcPr marL="9525" marR="9525" marT="9525" marB="0" anchor="b">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9784155"/>
                  </a:ext>
                </a:extLst>
              </a:tr>
              <a:tr h="192987">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25</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fontAlgn="b"/>
                      <a:r>
                        <a:rPr lang="en-US" sz="900" b="0" i="0" u="none" strike="noStrike" dirty="0">
                          <a:solidFill>
                            <a:srgbClr val="000000"/>
                          </a:solidFill>
                          <a:effectLst/>
                          <a:latin typeface="+mj-lt"/>
                        </a:rPr>
                        <a:t>Secure Access Control </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91440" algn="l" fontAlgn="b"/>
                      <a:r>
                        <a:rPr lang="en-US" sz="900" b="0" i="0" u="none" strike="noStrike" dirty="0">
                          <a:solidFill>
                            <a:srgbClr val="000000"/>
                          </a:solidFill>
                          <a:effectLst/>
                          <a:latin typeface="+mj-lt"/>
                        </a:rPr>
                        <a:t>Access Control and Infrastructure Security</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49205597"/>
                  </a:ext>
                </a:extLst>
              </a:tr>
              <a:tr h="293641">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26</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fontAlgn="b"/>
                      <a:r>
                        <a:rPr lang="en-US" sz="900" b="0" i="0" u="none" strike="noStrike" dirty="0">
                          <a:solidFill>
                            <a:srgbClr val="000000"/>
                          </a:solidFill>
                          <a:effectLst/>
                          <a:latin typeface="+mj-lt"/>
                        </a:rPr>
                        <a:t>Network Device Access Control and Infrastructure Security</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91440" algn="l" fontAlgn="b"/>
                      <a:endParaRPr lang="en-US" sz="900" b="0" i="0" u="none" strike="noStrike" dirty="0">
                        <a:solidFill>
                          <a:srgbClr val="000000"/>
                        </a:solidFill>
                        <a:effectLst/>
                        <a:latin typeface="+mj-lt"/>
                      </a:endParaRPr>
                    </a:p>
                  </a:txBody>
                  <a:tcPr marL="9525" marR="9525" marT="9525" marB="0" anchor="b">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0962794"/>
                  </a:ext>
                </a:extLst>
              </a:tr>
              <a:tr h="192987">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27</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fontAlgn="b"/>
                      <a:r>
                        <a:rPr lang="en-US" sz="900" b="0" i="0" u="none" strike="noStrike" dirty="0">
                          <a:solidFill>
                            <a:srgbClr val="000000"/>
                          </a:solidFill>
                          <a:effectLst/>
                          <a:latin typeface="+mj-lt"/>
                        </a:rPr>
                        <a:t>Virtualization</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marL="91440" algn="l" fontAlgn="b"/>
                      <a:r>
                        <a:rPr lang="en-US" sz="900" b="0" i="0" u="none" strike="noStrike" dirty="0">
                          <a:solidFill>
                            <a:srgbClr val="000000"/>
                          </a:solidFill>
                          <a:effectLst/>
                          <a:latin typeface="+mj-lt"/>
                        </a:rPr>
                        <a:t>Virtualization, Automation, and Programmability</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0166950"/>
                  </a:ext>
                </a:extLst>
              </a:tr>
              <a:tr h="293641">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28</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fontAlgn="b"/>
                      <a:r>
                        <a:rPr lang="en-US" sz="900" b="0" i="0" u="none" strike="noStrike" dirty="0">
                          <a:solidFill>
                            <a:srgbClr val="000000"/>
                          </a:solidFill>
                          <a:effectLst/>
                          <a:latin typeface="+mj-lt"/>
                        </a:rPr>
                        <a:t>Foundational Network Programmability Concepts</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91440" algn="l" fontAlgn="b"/>
                      <a:endParaRPr lang="en-US" sz="900" b="0" i="0" u="none" strike="noStrike" dirty="0">
                        <a:solidFill>
                          <a:srgbClr val="000000"/>
                        </a:solidFill>
                        <a:effectLst/>
                        <a:latin typeface="+mj-lt"/>
                      </a:endParaRPr>
                    </a:p>
                  </a:txBody>
                  <a:tcPr marL="9525" marR="9525" marT="9525" marB="0" anchor="b">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8139048"/>
                  </a:ext>
                </a:extLst>
              </a:tr>
              <a:tr h="192987">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29</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algn="l" fontAlgn="b"/>
                      <a:r>
                        <a:rPr lang="en-US" sz="900" b="0" i="0" u="none" strike="noStrike" dirty="0">
                          <a:solidFill>
                            <a:srgbClr val="000000"/>
                          </a:solidFill>
                          <a:effectLst/>
                          <a:latin typeface="+mj-lt"/>
                        </a:rPr>
                        <a:t>Introduction to Automation Tools</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91440" algn="l" fontAlgn="b"/>
                      <a:endParaRPr lang="en-US" sz="900" b="0" i="0" u="none" strike="noStrike" dirty="0">
                        <a:solidFill>
                          <a:srgbClr val="000000"/>
                        </a:solidFill>
                        <a:effectLst/>
                        <a:latin typeface="+mj-lt"/>
                      </a:endParaRPr>
                    </a:p>
                  </a:txBody>
                  <a:tcPr marL="9525" marR="9525" marT="9525" marB="0" anchor="b">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2888409"/>
                  </a:ext>
                </a:extLst>
              </a:tr>
            </a:tbl>
          </a:graphicData>
        </a:graphic>
      </p:graphicFrame>
      <p:sp>
        <p:nvSpPr>
          <p:cNvPr id="19" name="Rectangle 18">
            <a:extLst>
              <a:ext uri="{FF2B5EF4-FFF2-40B4-BE49-F238E27FC236}">
                <a16:creationId xmlns:a16="http://schemas.microsoft.com/office/drawing/2014/main" id="{465E17D2-62F8-E54D-831B-BA0462E6B538}"/>
              </a:ext>
            </a:extLst>
          </p:cNvPr>
          <p:cNvSpPr/>
          <p:nvPr/>
        </p:nvSpPr>
        <p:spPr>
          <a:xfrm>
            <a:off x="-1" y="9059"/>
            <a:ext cx="9143999" cy="100812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7008EB8C-03E0-5847-815A-725ECB647F7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71314" y="125865"/>
            <a:ext cx="751125" cy="756396"/>
          </a:xfrm>
          <a:prstGeom prst="rect">
            <a:avLst/>
          </a:prstGeom>
        </p:spPr>
      </p:pic>
      <p:sp>
        <p:nvSpPr>
          <p:cNvPr id="22" name="Title 1">
            <a:extLst>
              <a:ext uri="{FF2B5EF4-FFF2-40B4-BE49-F238E27FC236}">
                <a16:creationId xmlns:a16="http://schemas.microsoft.com/office/drawing/2014/main" id="{0C478C9A-2506-A344-B3FF-80853C27E063}"/>
              </a:ext>
            </a:extLst>
          </p:cNvPr>
          <p:cNvSpPr txBox="1">
            <a:spLocks/>
          </p:cNvSpPr>
          <p:nvPr/>
        </p:nvSpPr>
        <p:spPr bwMode="auto">
          <a:xfrm>
            <a:off x="1568245" y="324161"/>
            <a:ext cx="7428521"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2800" b="0" i="0" u="none" kern="120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dirty="0">
                <a:solidFill>
                  <a:schemeClr val="bg2"/>
                </a:solidFill>
              </a:rPr>
              <a:t>Improved Assessments</a:t>
            </a:r>
          </a:p>
        </p:txBody>
      </p:sp>
    </p:spTree>
    <p:extLst>
      <p:ext uri="{BB962C8B-B14F-4D97-AF65-F5344CB8AC3E}">
        <p14:creationId xmlns:p14="http://schemas.microsoft.com/office/powerpoint/2010/main" val="3431805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016CFB9-7D2E-CE4C-9C1B-4CB6BF720868}"/>
              </a:ext>
            </a:extLst>
          </p:cNvPr>
          <p:cNvSpPr/>
          <p:nvPr/>
        </p:nvSpPr>
        <p:spPr>
          <a:xfrm>
            <a:off x="200831" y="2838580"/>
            <a:ext cx="4310077" cy="1061884"/>
          </a:xfrm>
          <a:prstGeom prst="rect">
            <a:avLst/>
          </a:prstGeom>
          <a:solidFill>
            <a:schemeClr val="bg1">
              <a:lumMod val="20000"/>
              <a:lumOff val="80000"/>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D5EBA1B-E892-F641-9193-C22CD9D96FFA}"/>
              </a:ext>
            </a:extLst>
          </p:cNvPr>
          <p:cNvSpPr/>
          <p:nvPr/>
        </p:nvSpPr>
        <p:spPr>
          <a:xfrm>
            <a:off x="0" y="4625547"/>
            <a:ext cx="3807584" cy="517953"/>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8337C6E-DEC8-8143-9868-E43D21E0E1AB}"/>
              </a:ext>
            </a:extLst>
          </p:cNvPr>
          <p:cNvSpPr/>
          <p:nvPr/>
        </p:nvSpPr>
        <p:spPr>
          <a:xfrm>
            <a:off x="4594572" y="1812758"/>
            <a:ext cx="4359921" cy="676666"/>
          </a:xfrm>
          <a:prstGeom prst="rect">
            <a:avLst/>
          </a:prstGeom>
          <a:solidFill>
            <a:schemeClr val="bg1">
              <a:lumMod val="20000"/>
              <a:lumOff val="80000"/>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40BD52-70CE-3148-9945-ADB839DE1C36}"/>
              </a:ext>
            </a:extLst>
          </p:cNvPr>
          <p:cNvSpPr>
            <a:spLocks noGrp="1"/>
          </p:cNvSpPr>
          <p:nvPr>
            <p:ph type="title"/>
          </p:nvPr>
        </p:nvSpPr>
        <p:spPr>
          <a:xfrm>
            <a:off x="1568245" y="324161"/>
            <a:ext cx="7250318" cy="628650"/>
          </a:xfrm>
        </p:spPr>
        <p:txBody>
          <a:bodyPr/>
          <a:lstStyle/>
          <a:p>
            <a:r>
              <a:rPr lang="en-US" dirty="0">
                <a:solidFill>
                  <a:schemeClr val="bg2"/>
                </a:solidFill>
              </a:rPr>
              <a:t>Chapter-Group Assessment Mapping</a:t>
            </a:r>
          </a:p>
        </p:txBody>
      </p:sp>
      <p:sp>
        <p:nvSpPr>
          <p:cNvPr id="44" name="TextBox 43">
            <a:extLst>
              <a:ext uri="{FF2B5EF4-FFF2-40B4-BE49-F238E27FC236}">
                <a16:creationId xmlns:a16="http://schemas.microsoft.com/office/drawing/2014/main" id="{B64A28E6-B4AB-7849-AE9C-841401AC1207}"/>
              </a:ext>
            </a:extLst>
          </p:cNvPr>
          <p:cNvSpPr txBox="1"/>
          <p:nvPr/>
        </p:nvSpPr>
        <p:spPr>
          <a:xfrm>
            <a:off x="189507" y="1096200"/>
            <a:ext cx="8279478" cy="369332"/>
          </a:xfrm>
          <a:prstGeom prst="rect">
            <a:avLst/>
          </a:prstGeom>
          <a:noFill/>
        </p:spPr>
        <p:txBody>
          <a:bodyPr wrap="square" rtlCol="0">
            <a:spAutoFit/>
          </a:bodyPr>
          <a:lstStyle/>
          <a:p>
            <a:r>
              <a:rPr lang="en-US" b="1" dirty="0">
                <a:solidFill>
                  <a:schemeClr val="bg1"/>
                </a:solidFill>
                <a:latin typeface="CiscoSans Thin" panose="020B0203020201020303" pitchFamily="34" charset="0"/>
                <a:cs typeface="Arial" panose="020B0604020202020204" pitchFamily="34" charset="0"/>
              </a:rPr>
              <a:t>ENARSI Chapter Group Assessment Mapping</a:t>
            </a:r>
          </a:p>
        </p:txBody>
      </p:sp>
      <p:sp>
        <p:nvSpPr>
          <p:cNvPr id="19" name="Rectangle 18">
            <a:extLst>
              <a:ext uri="{FF2B5EF4-FFF2-40B4-BE49-F238E27FC236}">
                <a16:creationId xmlns:a16="http://schemas.microsoft.com/office/drawing/2014/main" id="{465E17D2-62F8-E54D-831B-BA0462E6B538}"/>
              </a:ext>
            </a:extLst>
          </p:cNvPr>
          <p:cNvSpPr/>
          <p:nvPr/>
        </p:nvSpPr>
        <p:spPr>
          <a:xfrm>
            <a:off x="-1" y="9059"/>
            <a:ext cx="9143999" cy="100812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7008EB8C-03E0-5847-815A-725ECB647F7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71314" y="125865"/>
            <a:ext cx="751125" cy="756396"/>
          </a:xfrm>
          <a:prstGeom prst="rect">
            <a:avLst/>
          </a:prstGeom>
        </p:spPr>
      </p:pic>
      <p:sp>
        <p:nvSpPr>
          <p:cNvPr id="22" name="Title 1">
            <a:extLst>
              <a:ext uri="{FF2B5EF4-FFF2-40B4-BE49-F238E27FC236}">
                <a16:creationId xmlns:a16="http://schemas.microsoft.com/office/drawing/2014/main" id="{0C478C9A-2506-A344-B3FF-80853C27E063}"/>
              </a:ext>
            </a:extLst>
          </p:cNvPr>
          <p:cNvSpPr txBox="1">
            <a:spLocks/>
          </p:cNvSpPr>
          <p:nvPr/>
        </p:nvSpPr>
        <p:spPr bwMode="auto">
          <a:xfrm>
            <a:off x="1568245" y="324161"/>
            <a:ext cx="7428521"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0000"/>
              </a:lnSpc>
              <a:spcBef>
                <a:spcPct val="0"/>
              </a:spcBef>
              <a:spcAft>
                <a:spcPct val="0"/>
              </a:spcAft>
              <a:defRPr lang="en-US" sz="2800" b="0" i="0" u="none" kern="120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dirty="0">
                <a:solidFill>
                  <a:schemeClr val="bg2"/>
                </a:solidFill>
              </a:rPr>
              <a:t>Improved Assessments</a:t>
            </a:r>
          </a:p>
        </p:txBody>
      </p:sp>
      <p:graphicFrame>
        <p:nvGraphicFramePr>
          <p:cNvPr id="43" name="Table 42">
            <a:extLst>
              <a:ext uri="{FF2B5EF4-FFF2-40B4-BE49-F238E27FC236}">
                <a16:creationId xmlns:a16="http://schemas.microsoft.com/office/drawing/2014/main" id="{3DBCBAC5-3BCD-374D-981B-B68DD0B557C6}"/>
              </a:ext>
            </a:extLst>
          </p:cNvPr>
          <p:cNvGraphicFramePr>
            <a:graphicFrameLocks noGrp="1"/>
          </p:cNvGraphicFramePr>
          <p:nvPr>
            <p:extLst>
              <p:ext uri="{D42A27DB-BD31-4B8C-83A1-F6EECF244321}">
                <p14:modId xmlns:p14="http://schemas.microsoft.com/office/powerpoint/2010/main" val="3758858369"/>
              </p:ext>
            </p:extLst>
          </p:nvPr>
        </p:nvGraphicFramePr>
        <p:xfrm>
          <a:off x="189507" y="1607344"/>
          <a:ext cx="4321401" cy="3020408"/>
        </p:xfrm>
        <a:graphic>
          <a:graphicData uri="http://schemas.openxmlformats.org/drawingml/2006/table">
            <a:tbl>
              <a:tblPr firstRow="1" firstCol="1" bandRow="1">
                <a:tableStyleId>{F2DE63D5-997A-4646-A377-4702673A728D}</a:tableStyleId>
              </a:tblPr>
              <a:tblGrid>
                <a:gridCol w="377558">
                  <a:extLst>
                    <a:ext uri="{9D8B030D-6E8A-4147-A177-3AD203B41FA5}">
                      <a16:colId xmlns:a16="http://schemas.microsoft.com/office/drawing/2014/main" val="2533686745"/>
                    </a:ext>
                  </a:extLst>
                </a:gridCol>
                <a:gridCol w="2215154">
                  <a:extLst>
                    <a:ext uri="{9D8B030D-6E8A-4147-A177-3AD203B41FA5}">
                      <a16:colId xmlns:a16="http://schemas.microsoft.com/office/drawing/2014/main" val="2204606780"/>
                    </a:ext>
                  </a:extLst>
                </a:gridCol>
                <a:gridCol w="1728689">
                  <a:extLst>
                    <a:ext uri="{9D8B030D-6E8A-4147-A177-3AD203B41FA5}">
                      <a16:colId xmlns:a16="http://schemas.microsoft.com/office/drawing/2014/main" val="3525296595"/>
                    </a:ext>
                  </a:extLst>
                </a:gridCol>
              </a:tblGrid>
              <a:tr h="196743">
                <a:tc gridSpan="2">
                  <a:txBody>
                    <a:bodyPr/>
                    <a:lstStyle/>
                    <a:p>
                      <a:pPr marL="36830" marR="36830" lvl="0" indent="0" algn="ctr" defTabSz="685777" rtl="0" eaLnBrk="1" fontAlgn="auto" latinLnBrk="0" hangingPunct="1">
                        <a:lnSpc>
                          <a:spcPts val="800"/>
                        </a:lnSpc>
                        <a:spcBef>
                          <a:spcPts val="300"/>
                        </a:spcBef>
                        <a:spcAft>
                          <a:spcPts val="300"/>
                        </a:spcAft>
                        <a:buClrTx/>
                        <a:buSzTx/>
                        <a:buFontTx/>
                        <a:buNone/>
                        <a:tabLst/>
                        <a:defRPr/>
                      </a:pPr>
                      <a:r>
                        <a:rPr lang="en-US" sz="900" b="1" i="0" dirty="0">
                          <a:solidFill>
                            <a:schemeClr val="bg2"/>
                          </a:solidFill>
                          <a:effectLst/>
                          <a:latin typeface="CiscoSansTT" panose="020B0503020201020303" pitchFamily="34" charset="0"/>
                          <a:ea typeface="Times New Roman" panose="02020603050405020304" pitchFamily="18" charset="0"/>
                          <a:cs typeface="CiscoSansTT" panose="020B0503020201020303" pitchFamily="34" charset="0"/>
                        </a:rPr>
                        <a:t>Chapter</a:t>
                      </a:r>
                    </a:p>
                  </a:txBody>
                  <a:tcPr marL="0" marR="0" marT="0" marB="0" anchor="ctr">
                    <a:lnL w="3175" cap="flat" cmpd="sng" algn="ctr">
                      <a:solidFill>
                        <a:schemeClr val="tx1">
                          <a:lumMod val="25000"/>
                          <a:lumOff val="75000"/>
                        </a:schemeClr>
                      </a:solidFill>
                      <a:prstDash val="solid"/>
                      <a:round/>
                      <a:headEnd type="none" w="med" len="med"/>
                      <a:tailEnd type="none" w="med" len="med"/>
                    </a:lnL>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tcPr>
                </a:tc>
                <a:tc hMerge="1">
                  <a:txBody>
                    <a:bodyPr/>
                    <a:lstStyle/>
                    <a:p>
                      <a:pPr marL="36830" marR="36830" lvl="0" indent="0" algn="l" defTabSz="685777" rtl="0" eaLnBrk="1" fontAlgn="auto" latinLnBrk="0" hangingPunct="1">
                        <a:lnSpc>
                          <a:spcPts val="800"/>
                        </a:lnSpc>
                        <a:spcBef>
                          <a:spcPts val="300"/>
                        </a:spcBef>
                        <a:spcAft>
                          <a:spcPts val="300"/>
                        </a:spcAft>
                        <a:buClrTx/>
                        <a:buSzTx/>
                        <a:buFontTx/>
                        <a:buNone/>
                        <a:tabLst/>
                        <a:defRPr/>
                      </a:pPr>
                      <a:endParaRPr lang="en-US" sz="900" b="1" dirty="0">
                        <a:solidFill>
                          <a:schemeClr val="bg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36830" marR="36830" lvl="0" indent="0" algn="ctr" defTabSz="685777" rtl="0" eaLnBrk="1" fontAlgn="auto" latinLnBrk="0" hangingPunct="1">
                        <a:lnSpc>
                          <a:spcPts val="800"/>
                        </a:lnSpc>
                        <a:spcBef>
                          <a:spcPts val="300"/>
                        </a:spcBef>
                        <a:spcAft>
                          <a:spcPts val="300"/>
                        </a:spcAft>
                        <a:buClrTx/>
                        <a:buSzTx/>
                        <a:buFontTx/>
                        <a:buNone/>
                        <a:tabLst/>
                        <a:defRPr/>
                      </a:pPr>
                      <a:r>
                        <a:rPr lang="en-US" sz="900" b="1" i="0" dirty="0">
                          <a:solidFill>
                            <a:schemeClr val="bg2"/>
                          </a:solidFill>
                          <a:effectLst/>
                          <a:latin typeface="CiscoSansTT" panose="020B0503020201020303" pitchFamily="34" charset="0"/>
                          <a:ea typeface="Times New Roman" panose="02020603050405020304" pitchFamily="18" charset="0"/>
                          <a:cs typeface="CiscoSansTT" panose="020B0503020201020303" pitchFamily="34" charset="0"/>
                        </a:rPr>
                        <a:t>Chapter-Group Assessments</a:t>
                      </a:r>
                    </a:p>
                  </a:txBody>
                  <a:tcPr marL="0" marR="0" marT="0" marB="0" anchor="ct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1763664692"/>
                  </a:ext>
                </a:extLst>
              </a:tr>
              <a:tr h="186035">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1</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fontAlgn="b">
                        <a:spcBef>
                          <a:spcPts val="0"/>
                        </a:spcBef>
                        <a:spcAft>
                          <a:spcPts val="0"/>
                        </a:spcAft>
                      </a:pPr>
                      <a:r>
                        <a:rPr lang="en-US" sz="900" kern="1200" dirty="0">
                          <a:solidFill>
                            <a:srgbClr val="000000"/>
                          </a:solidFill>
                          <a:effectLst/>
                          <a:latin typeface="CiscoSansTT ExtraLight" panose="020B0303020201020303" pitchFamily="34" charset="0"/>
                          <a:ea typeface="Times New Roman" panose="02020603050405020304" pitchFamily="18" charset="0"/>
                          <a:cs typeface="Times New Roman" panose="02020603050405020304" pitchFamily="18" charset="0"/>
                        </a:rPr>
                        <a:t>IPv4 and IPv6 Addressing and Routing Review</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rowSpan="5">
                  <a:txBody>
                    <a:bodyPr/>
                    <a:lstStyle/>
                    <a:p>
                      <a:pPr marL="91440" marR="0" lvl="0" indent="0" algn="l" defTabSz="685777" rtl="0" eaLnBrk="1" fontAlgn="b" latinLnBrk="0" hangingPunct="1">
                        <a:lnSpc>
                          <a:spcPct val="100000"/>
                        </a:lnSpc>
                        <a:spcBef>
                          <a:spcPts val="0"/>
                        </a:spcBef>
                        <a:spcAft>
                          <a:spcPts val="0"/>
                        </a:spcAft>
                        <a:buClrTx/>
                        <a:buSzTx/>
                        <a:buFontTx/>
                        <a:buNone/>
                        <a:tabLst/>
                        <a:defRPr/>
                      </a:pPr>
                      <a:r>
                        <a:rPr lang="en-US" sz="900" b="0" i="0" u="none" strike="noStrike" kern="1200" dirty="0">
                          <a:solidFill>
                            <a:srgbClr val="000000"/>
                          </a:solidFill>
                          <a:effectLst/>
                          <a:latin typeface="+mj-lt"/>
                          <a:ea typeface="+mn-ea"/>
                          <a:cs typeface="+mn-cs"/>
                        </a:rPr>
                        <a:t>Routing Concepts and EIGRP</a:t>
                      </a:r>
                    </a:p>
                    <a:p>
                      <a:pPr marL="91440" algn="l" fontAlgn="b"/>
                      <a:endParaRPr lang="en-US" sz="900" b="0" i="0" u="none" strike="noStrike" dirty="0">
                        <a:solidFill>
                          <a:srgbClr val="000000"/>
                        </a:solidFill>
                        <a:effectLst/>
                        <a:latin typeface="+mj-lt"/>
                      </a:endParaRP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3101307"/>
                  </a:ext>
                </a:extLst>
              </a:tr>
              <a:tr h="177717">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2</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fontAlgn="b">
                        <a:spcBef>
                          <a:spcPts val="0"/>
                        </a:spcBef>
                        <a:spcAft>
                          <a:spcPts val="0"/>
                        </a:spcAft>
                      </a:pPr>
                      <a:r>
                        <a:rPr lang="en-US" sz="900" kern="1200" dirty="0">
                          <a:solidFill>
                            <a:srgbClr val="000000"/>
                          </a:solidFill>
                          <a:effectLst/>
                          <a:latin typeface="CiscoSansTT ExtraLight" panose="020B0303020201020303" pitchFamily="34" charset="0"/>
                          <a:ea typeface="Times New Roman" panose="02020603050405020304" pitchFamily="18" charset="0"/>
                          <a:cs typeface="Times New Roman" panose="02020603050405020304" pitchFamily="18" charset="0"/>
                        </a:rPr>
                        <a:t>EIGRP</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91440" marR="0" lvl="0" indent="0" algn="l" defTabSz="685777" rtl="0" eaLnBrk="1" fontAlgn="b" latinLnBrk="0" hangingPunct="1">
                        <a:lnSpc>
                          <a:spcPct val="100000"/>
                        </a:lnSpc>
                        <a:spcBef>
                          <a:spcPts val="0"/>
                        </a:spcBef>
                        <a:spcAft>
                          <a:spcPts val="0"/>
                        </a:spcAft>
                        <a:buClrTx/>
                        <a:buSzTx/>
                        <a:buFontTx/>
                        <a:buNone/>
                        <a:tabLst/>
                        <a:defRPr/>
                      </a:pPr>
                      <a:endParaRPr lang="en-US" sz="900" b="0" i="0" u="none" strike="noStrike" dirty="0">
                        <a:solidFill>
                          <a:srgbClr val="000000"/>
                        </a:solidFill>
                        <a:effectLst/>
                        <a:latin typeface="+mj-lt"/>
                      </a:endParaRPr>
                    </a:p>
                  </a:txBody>
                  <a:tcPr marL="9525" marR="9525" marT="9525" marB="0" anchor="b">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8204228"/>
                  </a:ext>
                </a:extLst>
              </a:tr>
              <a:tr h="184897">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3</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fontAlgn="b">
                        <a:spcBef>
                          <a:spcPts val="0"/>
                        </a:spcBef>
                        <a:spcAft>
                          <a:spcPts val="0"/>
                        </a:spcAft>
                      </a:pPr>
                      <a:r>
                        <a:rPr lang="en-US" sz="900" kern="1200">
                          <a:solidFill>
                            <a:srgbClr val="000000"/>
                          </a:solidFill>
                          <a:effectLst/>
                          <a:latin typeface="CiscoSansTT ExtraLight" panose="020B0303020201020303" pitchFamily="34" charset="0"/>
                          <a:ea typeface="Times New Roman" panose="02020603050405020304" pitchFamily="18" charset="0"/>
                          <a:cs typeface="Times New Roman" panose="02020603050405020304" pitchFamily="18" charset="0"/>
                        </a:rPr>
                        <a:t>Advanced EIGRP</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91440" marR="0" lvl="0" indent="0" algn="l" defTabSz="685777" rtl="0" eaLnBrk="1" fontAlgn="b" latinLnBrk="0" hangingPunct="1">
                        <a:lnSpc>
                          <a:spcPct val="100000"/>
                        </a:lnSpc>
                        <a:spcBef>
                          <a:spcPts val="0"/>
                        </a:spcBef>
                        <a:spcAft>
                          <a:spcPts val="0"/>
                        </a:spcAft>
                        <a:buClrTx/>
                        <a:buSzTx/>
                        <a:buFontTx/>
                        <a:buNone/>
                        <a:tabLst/>
                        <a:defRPr/>
                      </a:pPr>
                      <a:endParaRPr lang="en-US" sz="900" b="0" i="0" u="none" strike="noStrike" dirty="0">
                        <a:solidFill>
                          <a:srgbClr val="000000"/>
                        </a:solidFill>
                        <a:effectLst/>
                        <a:latin typeface="+mj-lt"/>
                      </a:endParaRPr>
                    </a:p>
                  </a:txBody>
                  <a:tcPr marL="9525" marR="9525" marT="9525" marB="0" anchor="b">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39872796"/>
                  </a:ext>
                </a:extLst>
              </a:tr>
              <a:tr h="192076">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4</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fontAlgn="b">
                        <a:spcBef>
                          <a:spcPts val="0"/>
                        </a:spcBef>
                        <a:spcAft>
                          <a:spcPts val="0"/>
                        </a:spcAft>
                      </a:pPr>
                      <a:r>
                        <a:rPr lang="en-US" sz="900" kern="1200">
                          <a:solidFill>
                            <a:srgbClr val="000000"/>
                          </a:solidFill>
                          <a:effectLst/>
                          <a:latin typeface="CiscoSansTT ExtraLight" panose="020B0303020201020303" pitchFamily="34" charset="0"/>
                          <a:ea typeface="Times New Roman" panose="02020603050405020304" pitchFamily="18" charset="0"/>
                          <a:cs typeface="Times New Roman" panose="02020603050405020304" pitchFamily="18" charset="0"/>
                        </a:rPr>
                        <a:t>Troubleshooting EIGRP</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91440" marR="0" lvl="0" indent="0" algn="l" defTabSz="685777" rtl="0" eaLnBrk="1" fontAlgn="b" latinLnBrk="0" hangingPunct="1">
                        <a:lnSpc>
                          <a:spcPct val="100000"/>
                        </a:lnSpc>
                        <a:spcBef>
                          <a:spcPts val="0"/>
                        </a:spcBef>
                        <a:spcAft>
                          <a:spcPts val="0"/>
                        </a:spcAft>
                        <a:buClrTx/>
                        <a:buSzTx/>
                        <a:buFontTx/>
                        <a:buNone/>
                        <a:tabLst/>
                        <a:defRPr/>
                      </a:pPr>
                      <a:endParaRPr lang="en-US" sz="900" b="0" i="0" u="none" strike="noStrike" dirty="0">
                        <a:solidFill>
                          <a:srgbClr val="000000"/>
                        </a:solidFill>
                        <a:effectLst/>
                        <a:latin typeface="+mj-lt"/>
                      </a:endParaRPr>
                    </a:p>
                  </a:txBody>
                  <a:tcPr marL="9525" marR="9525" marT="9525" marB="0" anchor="b">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40446268"/>
                  </a:ext>
                </a:extLst>
              </a:tr>
              <a:tr h="192479">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5</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fontAlgn="b">
                        <a:spcBef>
                          <a:spcPts val="0"/>
                        </a:spcBef>
                        <a:spcAft>
                          <a:spcPts val="0"/>
                        </a:spcAft>
                      </a:pPr>
                      <a:r>
                        <a:rPr lang="en-US" sz="900" kern="1200">
                          <a:solidFill>
                            <a:srgbClr val="000000"/>
                          </a:solidFill>
                          <a:effectLst/>
                          <a:latin typeface="CiscoSansTT ExtraLight" panose="020B0303020201020303" pitchFamily="34" charset="0"/>
                          <a:ea typeface="Times New Roman" panose="02020603050405020304" pitchFamily="18" charset="0"/>
                          <a:cs typeface="Times New Roman" panose="02020603050405020304" pitchFamily="18" charset="0"/>
                        </a:rPr>
                        <a:t>EIGRPv6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91440" marR="0" lvl="0" indent="0" algn="l" defTabSz="685777" rtl="0" eaLnBrk="1" fontAlgn="b" latinLnBrk="0" hangingPunct="1">
                        <a:lnSpc>
                          <a:spcPct val="100000"/>
                        </a:lnSpc>
                        <a:spcBef>
                          <a:spcPts val="0"/>
                        </a:spcBef>
                        <a:spcAft>
                          <a:spcPts val="0"/>
                        </a:spcAft>
                        <a:buClrTx/>
                        <a:buSzTx/>
                        <a:buFontTx/>
                        <a:buNone/>
                        <a:tabLst/>
                        <a:defRPr/>
                      </a:pPr>
                      <a:endParaRPr lang="en-US" sz="900" b="0" i="0" u="none" strike="noStrike" dirty="0">
                        <a:solidFill>
                          <a:srgbClr val="000000"/>
                        </a:solidFill>
                        <a:effectLst/>
                        <a:latin typeface="+mj-lt"/>
                      </a:endParaRPr>
                    </a:p>
                  </a:txBody>
                  <a:tcPr marL="9525" marR="9525" marT="9525" marB="0" anchor="b">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1512100"/>
                  </a:ext>
                </a:extLst>
              </a:tr>
              <a:tr h="94241">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6</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fontAlgn="b">
                        <a:spcBef>
                          <a:spcPts val="0"/>
                        </a:spcBef>
                        <a:spcAft>
                          <a:spcPts val="0"/>
                        </a:spcAft>
                      </a:pPr>
                      <a:r>
                        <a:rPr lang="en-US" sz="900" kern="1200">
                          <a:solidFill>
                            <a:srgbClr val="000000"/>
                          </a:solidFill>
                          <a:effectLst/>
                          <a:latin typeface="CiscoSansTT ExtraLight" panose="020B0303020201020303" pitchFamily="34" charset="0"/>
                          <a:ea typeface="Times New Roman" panose="02020603050405020304" pitchFamily="18" charset="0"/>
                          <a:cs typeface="Times New Roman" panose="02020603050405020304" pitchFamily="18" charset="0"/>
                        </a:rPr>
                        <a:t>OSPF</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rowSpan="5">
                  <a:txBody>
                    <a:bodyPr/>
                    <a:lstStyle/>
                    <a:p>
                      <a:pPr marL="91440" algn="l" fontAlgn="b"/>
                      <a:r>
                        <a:rPr lang="en-US" sz="900" b="0" i="0" u="none" strike="noStrike" dirty="0">
                          <a:solidFill>
                            <a:srgbClr val="000000"/>
                          </a:solidFill>
                          <a:effectLst/>
                          <a:latin typeface="+mj-lt"/>
                        </a:rPr>
                        <a:t>OSPF</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5834933"/>
                  </a:ext>
                </a:extLst>
              </a:tr>
              <a:tr h="94241">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7</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fontAlgn="b">
                        <a:spcBef>
                          <a:spcPts val="0"/>
                        </a:spcBef>
                        <a:spcAft>
                          <a:spcPts val="0"/>
                        </a:spcAft>
                      </a:pPr>
                      <a:r>
                        <a:rPr lang="en-US" sz="900" kern="1200">
                          <a:solidFill>
                            <a:srgbClr val="000000"/>
                          </a:solidFill>
                          <a:effectLst/>
                          <a:latin typeface="CiscoSansTT ExtraLight" panose="020B0303020201020303" pitchFamily="34" charset="0"/>
                          <a:ea typeface="Times New Roman" panose="02020603050405020304" pitchFamily="18" charset="0"/>
                          <a:cs typeface="Times New Roman" panose="02020603050405020304" pitchFamily="18" charset="0"/>
                        </a:rPr>
                        <a:t>Advanced OSPF Configuration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2377236388"/>
                  </a:ext>
                </a:extLst>
              </a:tr>
              <a:tr h="94241">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8</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fontAlgn="b">
                        <a:spcBef>
                          <a:spcPts val="0"/>
                        </a:spcBef>
                        <a:spcAft>
                          <a:spcPts val="0"/>
                        </a:spcAft>
                      </a:pPr>
                      <a:r>
                        <a:rPr lang="en-US" sz="900" kern="1200">
                          <a:solidFill>
                            <a:srgbClr val="000000"/>
                          </a:solidFill>
                          <a:effectLst/>
                          <a:latin typeface="CiscoSansTT ExtraLight" panose="020B0303020201020303" pitchFamily="34" charset="0"/>
                          <a:ea typeface="Times New Roman" panose="02020603050405020304" pitchFamily="18" charset="0"/>
                          <a:cs typeface="Times New Roman" panose="02020603050405020304" pitchFamily="18" charset="0"/>
                        </a:rPr>
                        <a:t>Troubleshooting OSPFv2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1691931660"/>
                  </a:ext>
                </a:extLst>
              </a:tr>
              <a:tr h="94241">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9</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fontAlgn="b">
                        <a:spcBef>
                          <a:spcPts val="0"/>
                        </a:spcBef>
                        <a:spcAft>
                          <a:spcPts val="0"/>
                        </a:spcAft>
                      </a:pPr>
                      <a:r>
                        <a:rPr lang="en-US" sz="900" kern="1200">
                          <a:solidFill>
                            <a:srgbClr val="000000"/>
                          </a:solidFill>
                          <a:effectLst/>
                          <a:latin typeface="CiscoSansTT ExtraLight" panose="020B0303020201020303" pitchFamily="34" charset="0"/>
                          <a:ea typeface="Times New Roman" panose="02020603050405020304" pitchFamily="18" charset="0"/>
                          <a:cs typeface="Times New Roman" panose="02020603050405020304" pitchFamily="18" charset="0"/>
                        </a:rPr>
                        <a:t>OSPFv3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2274947361"/>
                  </a:ext>
                </a:extLst>
              </a:tr>
              <a:tr h="70424">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10</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fontAlgn="b">
                        <a:spcBef>
                          <a:spcPts val="0"/>
                        </a:spcBef>
                        <a:spcAft>
                          <a:spcPts val="0"/>
                        </a:spcAft>
                      </a:pPr>
                      <a:r>
                        <a:rPr lang="en-US" sz="900" kern="1200">
                          <a:solidFill>
                            <a:srgbClr val="282828"/>
                          </a:solidFill>
                          <a:effectLst/>
                          <a:latin typeface="CiscoSansTT ExtraLight" panose="020B0303020201020303" pitchFamily="34" charset="0"/>
                          <a:ea typeface="Times New Roman" panose="02020603050405020304" pitchFamily="18" charset="0"/>
                          <a:cs typeface="Times New Roman" panose="02020603050405020304" pitchFamily="18" charset="0"/>
                        </a:rPr>
                        <a:t>Troubleshooting OSPFv3 and Address Families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91440" algn="l" fontAlgn="b"/>
                      <a:endParaRPr lang="en-US" sz="900" b="0" i="0" u="none" strike="noStrike" dirty="0">
                        <a:solidFill>
                          <a:srgbClr val="000000"/>
                        </a:solidFill>
                        <a:effectLst/>
                        <a:latin typeface="+mj-lt"/>
                      </a:endParaRPr>
                    </a:p>
                  </a:txBody>
                  <a:tcPr marL="9525" marR="9525" marT="9525" marB="0" anchor="b">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2866834"/>
                  </a:ext>
                </a:extLst>
              </a:tr>
              <a:tr h="70424">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11</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fontAlgn="b">
                        <a:spcBef>
                          <a:spcPts val="0"/>
                        </a:spcBef>
                        <a:spcAft>
                          <a:spcPts val="0"/>
                        </a:spcAft>
                      </a:pPr>
                      <a:r>
                        <a:rPr lang="en-US" sz="900" kern="1200" dirty="0">
                          <a:solidFill>
                            <a:srgbClr val="000000"/>
                          </a:solidFill>
                          <a:effectLst/>
                          <a:latin typeface="CiscoSansTT ExtraLight" panose="020B0303020201020303" pitchFamily="34" charset="0"/>
                          <a:ea typeface="Times New Roman" panose="02020603050405020304" pitchFamily="18" charset="0"/>
                          <a:cs typeface="Times New Roman" panose="02020603050405020304" pitchFamily="18" charset="0"/>
                        </a:rPr>
                        <a:t>BGP</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rowSpan="4">
                  <a:txBody>
                    <a:bodyPr/>
                    <a:lstStyle/>
                    <a:p>
                      <a:pPr marL="91440" algn="l" fontAlgn="b"/>
                      <a:r>
                        <a:rPr lang="en-US" sz="900" b="0" i="0" u="none" strike="noStrike" dirty="0">
                          <a:solidFill>
                            <a:srgbClr val="000000"/>
                          </a:solidFill>
                          <a:effectLst/>
                          <a:latin typeface="+mj-lt"/>
                        </a:rPr>
                        <a:t>BGP</a:t>
                      </a: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60735967"/>
                  </a:ext>
                </a:extLst>
              </a:tr>
              <a:tr h="192479">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12</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fontAlgn="b">
                        <a:spcBef>
                          <a:spcPts val="0"/>
                        </a:spcBef>
                        <a:spcAft>
                          <a:spcPts val="0"/>
                        </a:spcAft>
                      </a:pPr>
                      <a:r>
                        <a:rPr lang="en-US" sz="900" kern="1200" dirty="0">
                          <a:solidFill>
                            <a:srgbClr val="000000"/>
                          </a:solidFill>
                          <a:effectLst/>
                          <a:latin typeface="CiscoSansTT ExtraLight" panose="020B0303020201020303" pitchFamily="34" charset="0"/>
                          <a:ea typeface="Times New Roman" panose="02020603050405020304" pitchFamily="18" charset="0"/>
                          <a:cs typeface="Times New Roman" panose="02020603050405020304" pitchFamily="18" charset="0"/>
                        </a:rPr>
                        <a:t>Advanced BGP</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91440" algn="l" fontAlgn="b"/>
                      <a:endParaRPr lang="en-US" sz="900" b="0" i="0" u="none" strike="noStrike" dirty="0">
                        <a:solidFill>
                          <a:srgbClr val="000000"/>
                        </a:solidFill>
                        <a:effectLst/>
                        <a:latin typeface="+mj-lt"/>
                      </a:endParaRP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9784155"/>
                  </a:ext>
                </a:extLst>
              </a:tr>
              <a:tr h="71104">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13</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fontAlgn="b">
                        <a:spcBef>
                          <a:spcPts val="0"/>
                        </a:spcBef>
                        <a:spcAft>
                          <a:spcPts val="0"/>
                        </a:spcAft>
                      </a:pPr>
                      <a:r>
                        <a:rPr lang="en-US" sz="900" kern="1200">
                          <a:solidFill>
                            <a:srgbClr val="000000"/>
                          </a:solidFill>
                          <a:effectLst/>
                          <a:latin typeface="CiscoSansTT ExtraLight" panose="020B0303020201020303" pitchFamily="34" charset="0"/>
                          <a:ea typeface="Times New Roman" panose="02020603050405020304" pitchFamily="18" charset="0"/>
                          <a:cs typeface="Times New Roman" panose="02020603050405020304" pitchFamily="18" charset="0"/>
                        </a:rPr>
                        <a:t>BGP Best Path Selection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91440" algn="l" fontAlgn="b"/>
                      <a:endParaRPr lang="en-US" sz="900" b="0" i="0" u="none" strike="noStrike" dirty="0">
                        <a:solidFill>
                          <a:srgbClr val="000000"/>
                        </a:solidFill>
                        <a:effectLst/>
                        <a:latin typeface="+mj-lt"/>
                      </a:endParaRPr>
                    </a:p>
                  </a:txBody>
                  <a:tcPr marL="9525" marR="9525" marT="9525" marB="0" anchor="b">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49205597"/>
                  </a:ext>
                </a:extLst>
              </a:tr>
              <a:tr h="71104">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14</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fontAlgn="b">
                        <a:spcBef>
                          <a:spcPts val="0"/>
                        </a:spcBef>
                        <a:spcAft>
                          <a:spcPts val="0"/>
                        </a:spcAft>
                      </a:pPr>
                      <a:r>
                        <a:rPr lang="en-US" sz="900" kern="1200" dirty="0">
                          <a:solidFill>
                            <a:srgbClr val="000000"/>
                          </a:solidFill>
                          <a:effectLst/>
                          <a:latin typeface="CiscoSansTT ExtraLight" panose="020B0303020201020303" pitchFamily="34" charset="0"/>
                          <a:ea typeface="Times New Roman" panose="02020603050405020304" pitchFamily="18" charset="0"/>
                          <a:cs typeface="Times New Roman" panose="02020603050405020304" pitchFamily="18" charset="0"/>
                        </a:rPr>
                        <a:t>Troubleshooting BGP</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1830793025"/>
                  </a:ext>
                </a:extLst>
              </a:tr>
            </a:tbl>
          </a:graphicData>
        </a:graphic>
      </p:graphicFrame>
      <p:sp>
        <p:nvSpPr>
          <p:cNvPr id="21" name="Rectangle 20">
            <a:extLst>
              <a:ext uri="{FF2B5EF4-FFF2-40B4-BE49-F238E27FC236}">
                <a16:creationId xmlns:a16="http://schemas.microsoft.com/office/drawing/2014/main" id="{CB8DA24E-3F9B-3542-B43C-1B29A36AB9FC}"/>
              </a:ext>
            </a:extLst>
          </p:cNvPr>
          <p:cNvSpPr/>
          <p:nvPr/>
        </p:nvSpPr>
        <p:spPr>
          <a:xfrm>
            <a:off x="4633094" y="3369522"/>
            <a:ext cx="4359921" cy="762570"/>
          </a:xfrm>
          <a:prstGeom prst="rect">
            <a:avLst/>
          </a:prstGeom>
          <a:solidFill>
            <a:schemeClr val="bg1">
              <a:lumMod val="20000"/>
              <a:lumOff val="80000"/>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7" name="Table 16">
            <a:extLst>
              <a:ext uri="{FF2B5EF4-FFF2-40B4-BE49-F238E27FC236}">
                <a16:creationId xmlns:a16="http://schemas.microsoft.com/office/drawing/2014/main" id="{7427E185-853E-DD4A-9E4B-24ECA54B949F}"/>
              </a:ext>
            </a:extLst>
          </p:cNvPr>
          <p:cNvGraphicFramePr>
            <a:graphicFrameLocks noGrp="1"/>
          </p:cNvGraphicFramePr>
          <p:nvPr>
            <p:extLst>
              <p:ext uri="{D42A27DB-BD31-4B8C-83A1-F6EECF244321}">
                <p14:modId xmlns:p14="http://schemas.microsoft.com/office/powerpoint/2010/main" val="643784131"/>
              </p:ext>
            </p:extLst>
          </p:nvPr>
        </p:nvGraphicFramePr>
        <p:xfrm>
          <a:off x="4610596" y="1607344"/>
          <a:ext cx="4359921" cy="2524748"/>
        </p:xfrm>
        <a:graphic>
          <a:graphicData uri="http://schemas.openxmlformats.org/drawingml/2006/table">
            <a:tbl>
              <a:tblPr firstRow="1" firstCol="1" bandRow="1">
                <a:tableStyleId>{F2DE63D5-997A-4646-A377-4702673A728D}</a:tableStyleId>
              </a:tblPr>
              <a:tblGrid>
                <a:gridCol w="380923">
                  <a:extLst>
                    <a:ext uri="{9D8B030D-6E8A-4147-A177-3AD203B41FA5}">
                      <a16:colId xmlns:a16="http://schemas.microsoft.com/office/drawing/2014/main" val="2533686745"/>
                    </a:ext>
                  </a:extLst>
                </a:gridCol>
                <a:gridCol w="2234900">
                  <a:extLst>
                    <a:ext uri="{9D8B030D-6E8A-4147-A177-3AD203B41FA5}">
                      <a16:colId xmlns:a16="http://schemas.microsoft.com/office/drawing/2014/main" val="2204606780"/>
                    </a:ext>
                  </a:extLst>
                </a:gridCol>
                <a:gridCol w="1744098">
                  <a:extLst>
                    <a:ext uri="{9D8B030D-6E8A-4147-A177-3AD203B41FA5}">
                      <a16:colId xmlns:a16="http://schemas.microsoft.com/office/drawing/2014/main" val="3525296595"/>
                    </a:ext>
                  </a:extLst>
                </a:gridCol>
              </a:tblGrid>
              <a:tr h="203533">
                <a:tc gridSpan="2">
                  <a:txBody>
                    <a:bodyPr/>
                    <a:lstStyle/>
                    <a:p>
                      <a:pPr marL="36830" marR="36830" lvl="0" indent="0" algn="ctr" defTabSz="685777" rtl="0" eaLnBrk="1" fontAlgn="auto" latinLnBrk="0" hangingPunct="1">
                        <a:lnSpc>
                          <a:spcPts val="800"/>
                        </a:lnSpc>
                        <a:spcBef>
                          <a:spcPts val="300"/>
                        </a:spcBef>
                        <a:spcAft>
                          <a:spcPts val="300"/>
                        </a:spcAft>
                        <a:buClrTx/>
                        <a:buSzTx/>
                        <a:buFontTx/>
                        <a:buNone/>
                        <a:tabLst/>
                        <a:defRPr/>
                      </a:pPr>
                      <a:r>
                        <a:rPr lang="en-US" sz="900" b="1" i="0" dirty="0">
                          <a:solidFill>
                            <a:schemeClr val="bg2"/>
                          </a:solidFill>
                          <a:effectLst/>
                          <a:latin typeface="CiscoSansTT" panose="020B0503020201020303" pitchFamily="34" charset="0"/>
                          <a:ea typeface="Times New Roman" panose="02020603050405020304" pitchFamily="18" charset="0"/>
                          <a:cs typeface="CiscoSansTT" panose="020B0503020201020303" pitchFamily="34" charset="0"/>
                        </a:rPr>
                        <a:t>Chapter</a:t>
                      </a:r>
                    </a:p>
                  </a:txBody>
                  <a:tcPr marL="0" marR="0" marT="0" marB="0" anchor="ctr">
                    <a:lnL w="3175" cap="flat" cmpd="sng" algn="ctr">
                      <a:solidFill>
                        <a:schemeClr val="tx1">
                          <a:lumMod val="25000"/>
                          <a:lumOff val="75000"/>
                        </a:schemeClr>
                      </a:solidFill>
                      <a:prstDash val="solid"/>
                      <a:round/>
                      <a:headEnd type="none" w="med" len="med"/>
                      <a:tailEnd type="none" w="med" len="med"/>
                    </a:lnL>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tcPr>
                </a:tc>
                <a:tc hMerge="1">
                  <a:txBody>
                    <a:bodyPr/>
                    <a:lstStyle/>
                    <a:p>
                      <a:pPr marL="36830" marR="36830" lvl="0" indent="0" algn="l" defTabSz="685777" rtl="0" eaLnBrk="1" fontAlgn="auto" latinLnBrk="0" hangingPunct="1">
                        <a:lnSpc>
                          <a:spcPts val="800"/>
                        </a:lnSpc>
                        <a:spcBef>
                          <a:spcPts val="300"/>
                        </a:spcBef>
                        <a:spcAft>
                          <a:spcPts val="300"/>
                        </a:spcAft>
                        <a:buClrTx/>
                        <a:buSzTx/>
                        <a:buFontTx/>
                        <a:buNone/>
                        <a:tabLst/>
                        <a:defRPr/>
                      </a:pPr>
                      <a:endParaRPr lang="en-US" sz="900" b="1" dirty="0">
                        <a:solidFill>
                          <a:schemeClr val="bg2"/>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0" marR="0" marT="0" marB="0" anchor="ctr"/>
                </a:tc>
                <a:tc>
                  <a:txBody>
                    <a:bodyPr/>
                    <a:lstStyle/>
                    <a:p>
                      <a:pPr marL="36830" marR="36830" lvl="0" indent="0" algn="ctr" defTabSz="685777" rtl="0" eaLnBrk="1" fontAlgn="auto" latinLnBrk="0" hangingPunct="1">
                        <a:lnSpc>
                          <a:spcPts val="800"/>
                        </a:lnSpc>
                        <a:spcBef>
                          <a:spcPts val="300"/>
                        </a:spcBef>
                        <a:spcAft>
                          <a:spcPts val="300"/>
                        </a:spcAft>
                        <a:buClrTx/>
                        <a:buSzTx/>
                        <a:buFontTx/>
                        <a:buNone/>
                        <a:tabLst/>
                        <a:defRPr/>
                      </a:pPr>
                      <a:r>
                        <a:rPr lang="en-US" sz="900" b="1" i="0" dirty="0">
                          <a:solidFill>
                            <a:schemeClr val="bg2"/>
                          </a:solidFill>
                          <a:effectLst/>
                          <a:latin typeface="CiscoSansTT" panose="020B0503020201020303" pitchFamily="34" charset="0"/>
                          <a:ea typeface="Times New Roman" panose="02020603050405020304" pitchFamily="18" charset="0"/>
                          <a:cs typeface="CiscoSansTT" panose="020B0503020201020303" pitchFamily="34" charset="0"/>
                        </a:rPr>
                        <a:t>Chapter-Group Assessments</a:t>
                      </a:r>
                    </a:p>
                  </a:txBody>
                  <a:tcPr marL="0" marR="0" marT="0" marB="0" anchor="ct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tcPr>
                </a:tc>
                <a:extLst>
                  <a:ext uri="{0D108BD9-81ED-4DB2-BD59-A6C34878D82A}">
                    <a16:rowId xmlns:a16="http://schemas.microsoft.com/office/drawing/2014/main" val="1763664692"/>
                  </a:ext>
                </a:extLst>
              </a:tr>
              <a:tr h="192987">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15</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algn="l" defTabSz="685777" rtl="0" eaLnBrk="1" fontAlgn="b" latinLnBrk="0" hangingPunct="1">
                        <a:spcBef>
                          <a:spcPts val="0"/>
                        </a:spcBef>
                        <a:spcAft>
                          <a:spcPts val="0"/>
                        </a:spcAft>
                      </a:pPr>
                      <a:r>
                        <a:rPr lang="en-US" sz="900" kern="1200" dirty="0">
                          <a:solidFill>
                            <a:srgbClr val="000000"/>
                          </a:solidFill>
                          <a:effectLst/>
                          <a:latin typeface="CiscoSansTT ExtraLight" panose="020B0303020201020303" pitchFamily="34" charset="0"/>
                          <a:ea typeface="Times New Roman" panose="02020603050405020304" pitchFamily="18" charset="0"/>
                          <a:cs typeface="Times New Roman" panose="02020603050405020304" pitchFamily="18" charset="0"/>
                        </a:rPr>
                        <a:t>Route Maps and Policy Based Routing</a:t>
                      </a:r>
                      <a:endParaRPr lang="en-US" sz="900" kern="1200" dirty="0">
                        <a:solidFill>
                          <a:srgbClr val="000000"/>
                        </a:solidFill>
                        <a:effectLst/>
                        <a:latin typeface="CiscoSansTT ExtraLight" panose="020B0303020201020303" pitchFamily="34" charset="0"/>
                        <a:ea typeface="Calibri" panose="020F0502020204030204" pitchFamily="34" charset="0"/>
                        <a:cs typeface="Times New Roman" panose="02020603050405020304" pitchFamily="18" charset="0"/>
                      </a:endParaRP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marL="91440" marR="0" fontAlgn="b">
                        <a:spcBef>
                          <a:spcPts val="0"/>
                        </a:spcBef>
                        <a:spcAft>
                          <a:spcPts val="0"/>
                        </a:spcAft>
                      </a:pPr>
                      <a:r>
                        <a:rPr lang="en-US" sz="900" kern="1200">
                          <a:solidFill>
                            <a:srgbClr val="000000"/>
                          </a:solidFill>
                          <a:effectLst/>
                          <a:latin typeface="CiscoSansTT ExtraLight" panose="020B0303020201020303" pitchFamily="34" charset="0"/>
                          <a:ea typeface="Times New Roman" panose="02020603050405020304" pitchFamily="18" charset="0"/>
                          <a:cs typeface="Times New Roman" panose="02020603050405020304" pitchFamily="18" charset="0"/>
                        </a:rPr>
                        <a:t>Conditional Forwarding and Route Redistribution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3101307"/>
                  </a:ext>
                </a:extLst>
              </a:tr>
              <a:tr h="192987">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16</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algn="l" defTabSz="685777" rtl="0" eaLnBrk="1" fontAlgn="b" latinLnBrk="0" hangingPunct="1">
                        <a:spcBef>
                          <a:spcPts val="0"/>
                        </a:spcBef>
                        <a:spcAft>
                          <a:spcPts val="0"/>
                        </a:spcAft>
                      </a:pPr>
                      <a:r>
                        <a:rPr lang="en-US" sz="900" kern="1200" dirty="0">
                          <a:solidFill>
                            <a:srgbClr val="000000"/>
                          </a:solidFill>
                          <a:effectLst/>
                          <a:latin typeface="CiscoSansTT ExtraLight" panose="020B0303020201020303" pitchFamily="34" charset="0"/>
                          <a:ea typeface="Times New Roman" panose="02020603050405020304" pitchFamily="18" charset="0"/>
                          <a:cs typeface="Times New Roman" panose="02020603050405020304" pitchFamily="18" charset="0"/>
                        </a:rPr>
                        <a:t>Redistribution</a:t>
                      </a:r>
                      <a:endParaRPr lang="en-US" sz="900" kern="1200" dirty="0">
                        <a:solidFill>
                          <a:srgbClr val="000000"/>
                        </a:solidFill>
                        <a:effectLst/>
                        <a:latin typeface="CiscoSansTT ExtraLight" panose="020B0303020201020303" pitchFamily="34" charset="0"/>
                        <a:ea typeface="Calibri" panose="020F0502020204030204" pitchFamily="34" charset="0"/>
                        <a:cs typeface="Times New Roman" panose="02020603050405020304" pitchFamily="18" charset="0"/>
                      </a:endParaRP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8204228"/>
                  </a:ext>
                </a:extLst>
              </a:tr>
              <a:tr h="293641">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17</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algn="l" defTabSz="685777" rtl="0" eaLnBrk="1" fontAlgn="b" latinLnBrk="0" hangingPunct="1">
                        <a:spcBef>
                          <a:spcPts val="0"/>
                        </a:spcBef>
                        <a:spcAft>
                          <a:spcPts val="0"/>
                        </a:spcAft>
                      </a:pPr>
                      <a:r>
                        <a:rPr lang="en-US" sz="900" kern="1200" dirty="0">
                          <a:solidFill>
                            <a:srgbClr val="000000"/>
                          </a:solidFill>
                          <a:effectLst/>
                          <a:latin typeface="CiscoSansTT ExtraLight" panose="020B0303020201020303" pitchFamily="34" charset="0"/>
                          <a:ea typeface="Times New Roman" panose="02020603050405020304" pitchFamily="18" charset="0"/>
                          <a:cs typeface="Times New Roman" panose="02020603050405020304" pitchFamily="18" charset="0"/>
                        </a:rPr>
                        <a:t>Troubleshooting Redistribution</a:t>
                      </a:r>
                      <a:endParaRPr lang="en-US" sz="900" kern="1200" dirty="0">
                        <a:solidFill>
                          <a:srgbClr val="000000"/>
                        </a:solidFill>
                        <a:effectLst/>
                        <a:latin typeface="CiscoSansTT ExtraLight" panose="020B0303020201020303" pitchFamily="34" charset="0"/>
                        <a:ea typeface="Calibri" panose="020F0502020204030204" pitchFamily="34" charset="0"/>
                        <a:cs typeface="Times New Roman" panose="02020603050405020304" pitchFamily="18" charset="0"/>
                      </a:endParaRP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39872796"/>
                  </a:ext>
                </a:extLst>
              </a:tr>
              <a:tr h="293641">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18</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algn="l" defTabSz="685777" rtl="0" eaLnBrk="1" fontAlgn="b" latinLnBrk="0" hangingPunct="1">
                        <a:spcBef>
                          <a:spcPts val="0"/>
                        </a:spcBef>
                        <a:spcAft>
                          <a:spcPts val="0"/>
                        </a:spcAft>
                      </a:pPr>
                      <a:r>
                        <a:rPr lang="en-US" sz="900" kern="1200" dirty="0">
                          <a:solidFill>
                            <a:srgbClr val="000000"/>
                          </a:solidFill>
                          <a:effectLst/>
                          <a:latin typeface="CiscoSansTT ExtraLight" panose="020B0303020201020303" pitchFamily="34" charset="0"/>
                          <a:ea typeface="Times New Roman" panose="02020603050405020304" pitchFamily="18" charset="0"/>
                          <a:cs typeface="Times New Roman" panose="02020603050405020304" pitchFamily="18" charset="0"/>
                        </a:rPr>
                        <a:t>VRFs, MPLS and MPLS Layer 3 VPNs</a:t>
                      </a:r>
                      <a:endParaRPr lang="en-US" sz="900" kern="1200" dirty="0">
                        <a:solidFill>
                          <a:srgbClr val="000000"/>
                        </a:solidFill>
                        <a:effectLst/>
                        <a:latin typeface="CiscoSansTT ExtraLight" panose="020B0303020201020303" pitchFamily="34" charset="0"/>
                        <a:ea typeface="Calibri" panose="020F0502020204030204" pitchFamily="34" charset="0"/>
                        <a:cs typeface="Times New Roman" panose="02020603050405020304" pitchFamily="18" charset="0"/>
                      </a:endParaRP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marL="91440" marR="0" fontAlgn="b">
                        <a:spcBef>
                          <a:spcPts val="0"/>
                        </a:spcBef>
                        <a:spcAft>
                          <a:spcPts val="0"/>
                        </a:spcAft>
                      </a:pPr>
                      <a:r>
                        <a:rPr lang="en-US" sz="900" kern="1200" dirty="0">
                          <a:solidFill>
                            <a:srgbClr val="000000"/>
                          </a:solidFill>
                          <a:effectLst/>
                          <a:latin typeface="CiscoSansTT ExtraLight" panose="020B0303020201020303" pitchFamily="34" charset="0"/>
                          <a:ea typeface="Times New Roman" panose="02020603050405020304" pitchFamily="18" charset="0"/>
                          <a:cs typeface="Times New Roman" panose="02020603050405020304" pitchFamily="18" charset="0"/>
                        </a:rPr>
                        <a:t>VPNs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40446268"/>
                  </a:ext>
                </a:extLst>
              </a:tr>
              <a:tr h="293641">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19</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algn="l" defTabSz="685777" rtl="0" eaLnBrk="1" fontAlgn="b" latinLnBrk="0" hangingPunct="1">
                        <a:spcBef>
                          <a:spcPts val="0"/>
                        </a:spcBef>
                        <a:spcAft>
                          <a:spcPts val="0"/>
                        </a:spcAft>
                      </a:pPr>
                      <a:r>
                        <a:rPr lang="en-US" sz="900" kern="1200" dirty="0">
                          <a:solidFill>
                            <a:srgbClr val="000000"/>
                          </a:solidFill>
                          <a:effectLst/>
                          <a:latin typeface="CiscoSansTT ExtraLight" panose="020B0303020201020303" pitchFamily="34" charset="0"/>
                          <a:ea typeface="Times New Roman" panose="02020603050405020304" pitchFamily="18" charset="0"/>
                          <a:cs typeface="Times New Roman" panose="02020603050405020304" pitchFamily="18" charset="0"/>
                        </a:rPr>
                        <a:t>Dynamic Multipoint VPN</a:t>
                      </a:r>
                      <a:endParaRPr lang="en-US" sz="900" kern="1200" dirty="0">
                        <a:solidFill>
                          <a:srgbClr val="000000"/>
                        </a:solidFill>
                        <a:effectLst/>
                        <a:latin typeface="CiscoSansTT ExtraLight" panose="020B0303020201020303" pitchFamily="34" charset="0"/>
                        <a:ea typeface="Calibri" panose="020F0502020204030204" pitchFamily="34" charset="0"/>
                        <a:cs typeface="Times New Roman" panose="02020603050405020304" pitchFamily="18" charset="0"/>
                      </a:endParaRP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258698282"/>
                  </a:ext>
                </a:extLst>
              </a:tr>
              <a:tr h="293641">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20</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algn="l" defTabSz="685777" rtl="0" eaLnBrk="1" fontAlgn="b" latinLnBrk="0" hangingPunct="1">
                        <a:spcBef>
                          <a:spcPts val="0"/>
                        </a:spcBef>
                        <a:spcAft>
                          <a:spcPts val="0"/>
                        </a:spcAft>
                      </a:pPr>
                      <a:r>
                        <a:rPr lang="en-US" sz="900" kern="1200" dirty="0">
                          <a:solidFill>
                            <a:srgbClr val="000000"/>
                          </a:solidFill>
                          <a:effectLst/>
                          <a:latin typeface="CiscoSansTT ExtraLight" panose="020B0303020201020303" pitchFamily="34" charset="0"/>
                          <a:ea typeface="Times New Roman" panose="02020603050405020304" pitchFamily="18" charset="0"/>
                          <a:cs typeface="Times New Roman" panose="02020603050405020304" pitchFamily="18" charset="0"/>
                        </a:rPr>
                        <a:t>Securing DMVPN Tunnels</a:t>
                      </a:r>
                      <a:endParaRPr lang="en-US" sz="900" kern="1200" dirty="0">
                        <a:solidFill>
                          <a:srgbClr val="000000"/>
                        </a:solidFill>
                        <a:effectLst/>
                        <a:latin typeface="CiscoSansTT ExtraLight" panose="020B0303020201020303" pitchFamily="34" charset="0"/>
                        <a:ea typeface="Calibri" panose="020F0502020204030204" pitchFamily="34" charset="0"/>
                        <a:cs typeface="Times New Roman" panose="02020603050405020304" pitchFamily="18" charset="0"/>
                      </a:endParaRP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1512100"/>
                  </a:ext>
                </a:extLst>
              </a:tr>
              <a:tr h="192987">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21</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algn="l" defTabSz="685777" rtl="0" eaLnBrk="1" fontAlgn="b" latinLnBrk="0" hangingPunct="1">
                        <a:spcBef>
                          <a:spcPts val="0"/>
                        </a:spcBef>
                        <a:spcAft>
                          <a:spcPts val="0"/>
                        </a:spcAft>
                      </a:pPr>
                      <a:r>
                        <a:rPr lang="en-US" sz="900" kern="1200" dirty="0">
                          <a:solidFill>
                            <a:srgbClr val="000000"/>
                          </a:solidFill>
                          <a:effectLst/>
                          <a:latin typeface="CiscoSansTT ExtraLight" panose="020B0303020201020303" pitchFamily="34" charset="0"/>
                          <a:ea typeface="Times New Roman" panose="02020603050405020304" pitchFamily="18" charset="0"/>
                          <a:cs typeface="Times New Roman" panose="02020603050405020304" pitchFamily="18" charset="0"/>
                        </a:rPr>
                        <a:t>Troubleshooting IPv4 and IPv6 ACLs and Prefix Lists</a:t>
                      </a:r>
                      <a:endParaRPr lang="en-US" sz="900" kern="1200" dirty="0">
                        <a:solidFill>
                          <a:srgbClr val="000000"/>
                        </a:solidFill>
                        <a:effectLst/>
                        <a:latin typeface="CiscoSansTT ExtraLight" panose="020B0303020201020303" pitchFamily="34" charset="0"/>
                        <a:ea typeface="Calibri" panose="020F0502020204030204" pitchFamily="34" charset="0"/>
                        <a:cs typeface="Times New Roman" panose="02020603050405020304" pitchFamily="18" charset="0"/>
                      </a:endParaRP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rowSpan="3">
                  <a:txBody>
                    <a:bodyPr/>
                    <a:lstStyle/>
                    <a:p>
                      <a:pPr marL="91440" marR="0" fontAlgn="b">
                        <a:spcBef>
                          <a:spcPts val="0"/>
                        </a:spcBef>
                        <a:spcAft>
                          <a:spcPts val="0"/>
                        </a:spcAft>
                      </a:pPr>
                      <a:r>
                        <a:rPr lang="en-US" sz="900" kern="1200" dirty="0">
                          <a:solidFill>
                            <a:srgbClr val="000000"/>
                          </a:solidFill>
                          <a:effectLst/>
                          <a:latin typeface="CiscoSansTT ExtraLight" panose="020B0303020201020303" pitchFamily="34" charset="0"/>
                          <a:ea typeface="Times New Roman" panose="02020603050405020304" pitchFamily="18" charset="0"/>
                          <a:cs typeface="Times New Roman" panose="02020603050405020304" pitchFamily="18" charset="0"/>
                        </a:rPr>
                        <a:t>Infrastructure Security and Management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5834933"/>
                  </a:ext>
                </a:extLst>
              </a:tr>
              <a:tr h="192987">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22</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algn="l" defTabSz="685777" rtl="0" eaLnBrk="1" fontAlgn="b" latinLnBrk="0" hangingPunct="1">
                        <a:spcBef>
                          <a:spcPts val="0"/>
                        </a:spcBef>
                        <a:spcAft>
                          <a:spcPts val="0"/>
                        </a:spcAft>
                      </a:pPr>
                      <a:r>
                        <a:rPr lang="en-US" sz="900" kern="1200" dirty="0">
                          <a:solidFill>
                            <a:srgbClr val="000000"/>
                          </a:solidFill>
                          <a:effectLst/>
                          <a:latin typeface="CiscoSansTT ExtraLight" panose="020B0303020201020303" pitchFamily="34" charset="0"/>
                          <a:ea typeface="Times New Roman" panose="02020603050405020304" pitchFamily="18" charset="0"/>
                          <a:cs typeface="Times New Roman" panose="02020603050405020304" pitchFamily="18" charset="0"/>
                        </a:rPr>
                        <a:t>Infrastructure Security</a:t>
                      </a:r>
                      <a:endParaRPr lang="en-US" sz="900" kern="1200" dirty="0">
                        <a:solidFill>
                          <a:srgbClr val="000000"/>
                        </a:solidFill>
                        <a:effectLst/>
                        <a:latin typeface="CiscoSansTT ExtraLight" panose="020B0303020201020303" pitchFamily="34" charset="0"/>
                        <a:ea typeface="Calibri" panose="020F0502020204030204" pitchFamily="34" charset="0"/>
                        <a:cs typeface="Times New Roman" panose="02020603050405020304" pitchFamily="18" charset="0"/>
                      </a:endParaRP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2866834"/>
                  </a:ext>
                </a:extLst>
              </a:tr>
              <a:tr h="0">
                <a:tc>
                  <a:txBody>
                    <a:bodyPr/>
                    <a:lstStyle/>
                    <a:p>
                      <a:pPr marL="0" marR="0" indent="-228600" algn="l" defTabSz="685777" rtl="0" eaLnBrk="1" fontAlgn="ctr" latinLnBrk="0" hangingPunct="1">
                        <a:lnSpc>
                          <a:spcPts val="1400"/>
                        </a:lnSpc>
                        <a:spcBef>
                          <a:spcPts val="600"/>
                        </a:spcBef>
                        <a:spcAft>
                          <a:spcPts val="600"/>
                        </a:spcAft>
                        <a:tabLst>
                          <a:tab pos="914400" algn="l"/>
                          <a:tab pos="1371600" algn="l"/>
                          <a:tab pos="1828800" algn="l"/>
                          <a:tab pos="2286000" algn="l"/>
                          <a:tab pos="2743200" algn="l"/>
                          <a:tab pos="3200400" algn="l"/>
                          <a:tab pos="3708400" algn="l"/>
                          <a:tab pos="4114800" algn="l"/>
                          <a:tab pos="4572000" algn="l"/>
                          <a:tab pos="5029200" algn="l"/>
                        </a:tabLst>
                      </a:pPr>
                      <a:r>
                        <a:rPr lang="en-US" sz="900" b="0" kern="1200" dirty="0">
                          <a:solidFill>
                            <a:schemeClr val="tx1"/>
                          </a:solidFill>
                          <a:effectLst/>
                          <a:latin typeface="+mn-lt"/>
                          <a:ea typeface="+mn-ea"/>
                          <a:cs typeface="+mn-cs"/>
                        </a:rPr>
                        <a:t>23</a:t>
                      </a:r>
                    </a:p>
                  </a:txBody>
                  <a:tcPr marL="83985" marR="8749" marT="8749"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91440" marR="0" algn="l" defTabSz="685777" rtl="0" eaLnBrk="1" fontAlgn="b" latinLnBrk="0" hangingPunct="1">
                        <a:spcBef>
                          <a:spcPts val="0"/>
                        </a:spcBef>
                        <a:spcAft>
                          <a:spcPts val="0"/>
                        </a:spcAft>
                      </a:pPr>
                      <a:r>
                        <a:rPr lang="en-US" sz="900" kern="1200" dirty="0">
                          <a:solidFill>
                            <a:srgbClr val="000000"/>
                          </a:solidFill>
                          <a:effectLst/>
                          <a:latin typeface="CiscoSansTT ExtraLight" panose="020B0303020201020303" pitchFamily="34" charset="0"/>
                          <a:ea typeface="Times New Roman" panose="02020603050405020304" pitchFamily="18" charset="0"/>
                          <a:cs typeface="Times New Roman" panose="02020603050405020304" pitchFamily="18" charset="0"/>
                        </a:rPr>
                        <a:t>Device Management and Management Tools Troubleshooting</a:t>
                      </a:r>
                      <a:endParaRPr lang="en-US" sz="900" kern="1200" dirty="0">
                        <a:solidFill>
                          <a:srgbClr val="000000"/>
                        </a:solidFill>
                        <a:effectLst/>
                        <a:latin typeface="CiscoSansTT ExtraLight" panose="020B0303020201020303" pitchFamily="34" charset="0"/>
                        <a:ea typeface="Calibri" panose="020F0502020204030204" pitchFamily="34" charset="0"/>
                        <a:cs typeface="Times New Roman" panose="02020603050405020304" pitchFamily="18" charset="0"/>
                      </a:endParaRPr>
                    </a:p>
                  </a:txBody>
                  <a:tcPr marL="9525" marR="9525" marT="9525" marB="0" anchor="ct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a:p>
                  </a:txBody>
                  <a:tcPr>
                    <a:lnL w="3175" cap="flat" cmpd="sng" algn="ctr">
                      <a:solidFill>
                        <a:schemeClr val="tx1">
                          <a:lumMod val="25000"/>
                          <a:lumOff val="75000"/>
                        </a:schemeClr>
                      </a:solidFill>
                      <a:prstDash val="solid"/>
                      <a:round/>
                      <a:headEnd type="none" w="med" len="med"/>
                      <a:tailEnd type="none" w="med" len="med"/>
                    </a:lnL>
                    <a:lnR w="3175" cap="flat" cmpd="sng" algn="ctr">
                      <a:solidFill>
                        <a:schemeClr val="tx1">
                          <a:lumMod val="25000"/>
                          <a:lumOff val="75000"/>
                        </a:schemeClr>
                      </a:solidFill>
                      <a:prstDash val="solid"/>
                      <a:round/>
                      <a:headEnd type="none" w="med" len="med"/>
                      <a:tailEnd type="none" w="med" len="med"/>
                    </a:lnR>
                    <a:lnT w="3175" cap="flat" cmpd="sng" algn="ctr">
                      <a:solidFill>
                        <a:schemeClr val="tx1">
                          <a:lumMod val="25000"/>
                          <a:lumOff val="75000"/>
                        </a:schemeClr>
                      </a:solidFill>
                      <a:prstDash val="solid"/>
                      <a:round/>
                      <a:headEnd type="none" w="med" len="med"/>
                      <a:tailEnd type="none" w="med" len="med"/>
                    </a:lnT>
                    <a:lnB w="3175" cap="flat" cmpd="sng" algn="ctr">
                      <a:solidFill>
                        <a:schemeClr val="tx1">
                          <a:lumMod val="25000"/>
                          <a:lumOff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9784155"/>
                  </a:ext>
                </a:extLst>
              </a:tr>
            </a:tbl>
          </a:graphicData>
        </a:graphic>
      </p:graphicFrame>
    </p:spTree>
    <p:extLst>
      <p:ext uri="{BB962C8B-B14F-4D97-AF65-F5344CB8AC3E}">
        <p14:creationId xmlns:p14="http://schemas.microsoft.com/office/powerpoint/2010/main" val="3552341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E87334D-BCD8-9B44-A83B-1F78AF9A4BDD}"/>
              </a:ext>
            </a:extLst>
          </p:cNvPr>
          <p:cNvSpPr/>
          <p:nvPr/>
        </p:nvSpPr>
        <p:spPr>
          <a:xfrm>
            <a:off x="19022" y="4580412"/>
            <a:ext cx="3397894" cy="55660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116ECAA-5756-B84C-8C9A-BF6F691F693E}"/>
              </a:ext>
            </a:extLst>
          </p:cNvPr>
          <p:cNvSpPr/>
          <p:nvPr/>
        </p:nvSpPr>
        <p:spPr>
          <a:xfrm>
            <a:off x="-1" y="9059"/>
            <a:ext cx="9143999" cy="100812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0540BD52-70CE-3148-9945-ADB839DE1C36}"/>
              </a:ext>
            </a:extLst>
          </p:cNvPr>
          <p:cNvSpPr>
            <a:spLocks noGrp="1"/>
          </p:cNvSpPr>
          <p:nvPr>
            <p:ph type="title"/>
          </p:nvPr>
        </p:nvSpPr>
        <p:spPr>
          <a:xfrm>
            <a:off x="1568245" y="324161"/>
            <a:ext cx="7250318" cy="628650"/>
          </a:xfrm>
        </p:spPr>
        <p:txBody>
          <a:bodyPr/>
          <a:lstStyle/>
          <a:p>
            <a:r>
              <a:rPr lang="en-US" dirty="0">
                <a:solidFill>
                  <a:schemeClr val="bg2"/>
                </a:solidFill>
              </a:rPr>
              <a:t>Improved Assessments</a:t>
            </a:r>
          </a:p>
        </p:txBody>
      </p:sp>
      <p:pic>
        <p:nvPicPr>
          <p:cNvPr id="6" name="Picture 5">
            <a:extLst>
              <a:ext uri="{FF2B5EF4-FFF2-40B4-BE49-F238E27FC236}">
                <a16:creationId xmlns:a16="http://schemas.microsoft.com/office/drawing/2014/main" id="{EF398E87-EBD6-C742-9912-66BD0568FCD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71314" y="125865"/>
            <a:ext cx="751125" cy="756396"/>
          </a:xfrm>
          <a:prstGeom prst="rect">
            <a:avLst/>
          </a:prstGeom>
        </p:spPr>
      </p:pic>
      <p:sp>
        <p:nvSpPr>
          <p:cNvPr id="13" name="TextBox 12">
            <a:extLst>
              <a:ext uri="{FF2B5EF4-FFF2-40B4-BE49-F238E27FC236}">
                <a16:creationId xmlns:a16="http://schemas.microsoft.com/office/drawing/2014/main" id="{BA35DA9A-6C56-40BA-BBDF-878105C9E606}"/>
              </a:ext>
            </a:extLst>
          </p:cNvPr>
          <p:cNvSpPr txBox="1"/>
          <p:nvPr/>
        </p:nvSpPr>
        <p:spPr>
          <a:xfrm>
            <a:off x="226978" y="1069758"/>
            <a:ext cx="8690042" cy="400110"/>
          </a:xfrm>
          <a:prstGeom prst="rect">
            <a:avLst/>
          </a:prstGeom>
          <a:noFill/>
        </p:spPr>
        <p:txBody>
          <a:bodyPr wrap="square" rtlCol="0">
            <a:spAutoFit/>
          </a:bodyPr>
          <a:lstStyle/>
          <a:p>
            <a:r>
              <a:rPr lang="en-US" sz="2000" b="1" dirty="0">
                <a:latin typeface="CiscoSansTT" panose="020B0503020201020303" pitchFamily="34" charset="0"/>
                <a:cs typeface="CiscoSansTT" panose="020B0503020201020303" pitchFamily="34" charset="0"/>
              </a:rPr>
              <a:t>Secured Activation increases final exam security</a:t>
            </a:r>
          </a:p>
        </p:txBody>
      </p:sp>
      <p:sp>
        <p:nvSpPr>
          <p:cNvPr id="9" name="Text Placeholder 6">
            <a:extLst>
              <a:ext uri="{FF2B5EF4-FFF2-40B4-BE49-F238E27FC236}">
                <a16:creationId xmlns:a16="http://schemas.microsoft.com/office/drawing/2014/main" id="{63DBD548-455E-7D49-BB51-9A74BBF89138}"/>
              </a:ext>
            </a:extLst>
          </p:cNvPr>
          <p:cNvSpPr txBox="1">
            <a:spLocks/>
          </p:cNvSpPr>
          <p:nvPr/>
        </p:nvSpPr>
        <p:spPr>
          <a:xfrm>
            <a:off x="291260" y="1664396"/>
            <a:ext cx="5026696" cy="3103645"/>
          </a:xfrm>
          <a:prstGeom prst="rect">
            <a:avLst/>
          </a:prstGeom>
        </p:spPr>
        <p:txBody>
          <a:bodyPr/>
          <a:lstStyle>
            <a:lvl1pPr marL="169859" indent="-169859" algn="l" defTabSz="684196"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66" indent="-215894" algn="l" defTabSz="684196"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789" indent="-169859" algn="l" defTabSz="684196"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25" indent="-169859" algn="l" defTabSz="684196"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61" indent="-169859" algn="l" defTabSz="684196"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34" indent="-171441" algn="l" defTabSz="685760"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21" indent="-171418" algn="l" defTabSz="685760"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160" indent="0" algn="l" defTabSz="685760" rtl="0" eaLnBrk="1" latinLnBrk="0" hangingPunct="1">
              <a:spcBef>
                <a:spcPct val="20000"/>
              </a:spcBef>
              <a:buFont typeface="Arial" pitchFamily="34" charset="0"/>
              <a:buNone/>
              <a:defRPr sz="1500" kern="1200">
                <a:solidFill>
                  <a:schemeClr val="tx1"/>
                </a:solidFill>
                <a:latin typeface="+mn-lt"/>
                <a:ea typeface="+mn-ea"/>
                <a:cs typeface="+mn-cs"/>
              </a:defRPr>
            </a:lvl8pPr>
            <a:lvl9pPr marL="2914481" indent="-171441" algn="l" defTabSz="68576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100000"/>
              </a:lnSpc>
              <a:spcBef>
                <a:spcPts val="600"/>
              </a:spcBef>
              <a:spcAft>
                <a:spcPts val="600"/>
              </a:spcAft>
              <a:buNone/>
            </a:pPr>
            <a:r>
              <a:rPr lang="en-US" sz="1400" b="1" dirty="0">
                <a:solidFill>
                  <a:srgbClr val="0C2F47"/>
                </a:solidFill>
                <a:latin typeface="CiscoSansTT" panose="020B0503020201020303" pitchFamily="34" charset="0"/>
                <a:cs typeface="CiscoSansTT" panose="020B0503020201020303" pitchFamily="34" charset="0"/>
              </a:rPr>
              <a:t>New Assessment Launcher</a:t>
            </a:r>
          </a:p>
          <a:p>
            <a:pPr>
              <a:lnSpc>
                <a:spcPct val="100000"/>
              </a:lnSpc>
              <a:spcBef>
                <a:spcPts val="600"/>
              </a:spcBef>
              <a:spcAft>
                <a:spcPts val="600"/>
              </a:spcAft>
            </a:pPr>
            <a:r>
              <a:rPr lang="en-US" sz="1400" dirty="0">
                <a:solidFill>
                  <a:srgbClr val="0C2F47"/>
                </a:solidFill>
                <a:latin typeface="CiscoSans Thin" panose="020B0203020201020303" pitchFamily="34" charset="0"/>
              </a:rPr>
              <a:t>Final exams remain secure until administered by instructor</a:t>
            </a:r>
          </a:p>
          <a:p>
            <a:pPr>
              <a:lnSpc>
                <a:spcPct val="100000"/>
              </a:lnSpc>
              <a:spcBef>
                <a:spcPts val="600"/>
              </a:spcBef>
              <a:spcAft>
                <a:spcPts val="600"/>
              </a:spcAft>
            </a:pPr>
            <a:r>
              <a:rPr lang="en-US" sz="1400" dirty="0">
                <a:solidFill>
                  <a:srgbClr val="0C2F47"/>
                </a:solidFill>
                <a:latin typeface="CiscoSans Thin" panose="020B0203020201020303" pitchFamily="34" charset="0"/>
              </a:rPr>
              <a:t>Replaces the Assessment Viewer</a:t>
            </a:r>
          </a:p>
          <a:p>
            <a:pPr>
              <a:lnSpc>
                <a:spcPct val="100000"/>
              </a:lnSpc>
              <a:spcBef>
                <a:spcPts val="600"/>
              </a:spcBef>
              <a:spcAft>
                <a:spcPts val="600"/>
              </a:spcAft>
            </a:pPr>
            <a:r>
              <a:rPr lang="en-US" sz="1400" dirty="0">
                <a:solidFill>
                  <a:srgbClr val="0C2F47"/>
                </a:solidFill>
                <a:latin typeface="CiscoSans Thin" panose="020B0203020201020303" pitchFamily="34" charset="0"/>
              </a:rPr>
              <a:t>For security &amp; integrity, questions are not visible</a:t>
            </a:r>
            <a:endParaRPr lang="en-US" sz="1600" dirty="0"/>
          </a:p>
        </p:txBody>
      </p:sp>
      <p:sp>
        <p:nvSpPr>
          <p:cNvPr id="7" name="Rectangle 2">
            <a:extLst>
              <a:ext uri="{FF2B5EF4-FFF2-40B4-BE49-F238E27FC236}">
                <a16:creationId xmlns:a16="http://schemas.microsoft.com/office/drawing/2014/main" id="{B8CA2D52-782F-E941-8393-90D2186D8C78}"/>
              </a:ext>
            </a:extLst>
          </p:cNvPr>
          <p:cNvSpPr>
            <a:spLocks noChangeArrowheads="1"/>
          </p:cNvSpPr>
          <p:nvPr/>
        </p:nvSpPr>
        <p:spPr bwMode="auto">
          <a:xfrm flipV="1">
            <a:off x="667667" y="1390477"/>
            <a:ext cx="490653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5" name="Picture 1">
            <a:extLst>
              <a:ext uri="{FF2B5EF4-FFF2-40B4-BE49-F238E27FC236}">
                <a16:creationId xmlns:a16="http://schemas.microsoft.com/office/drawing/2014/main" id="{1CF5AE60-5EB3-7946-B3DF-6C119790889E}"/>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675906" y="3106356"/>
            <a:ext cx="3904332" cy="184437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C79AECC2-DCE1-C54C-AD0E-318C4A506D86}"/>
              </a:ext>
            </a:extLst>
          </p:cNvPr>
          <p:cNvSpPr>
            <a:spLocks noChangeArrowheads="1"/>
          </p:cNvSpPr>
          <p:nvPr/>
        </p:nvSpPr>
        <p:spPr bwMode="auto">
          <a:xfrm flipV="1">
            <a:off x="5615689" y="-2028916"/>
            <a:ext cx="387264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7" name="Picture 2">
            <a:extLst>
              <a:ext uri="{FF2B5EF4-FFF2-40B4-BE49-F238E27FC236}">
                <a16:creationId xmlns:a16="http://schemas.microsoft.com/office/drawing/2014/main" id="{224D3886-DCDA-3941-9A15-E47504021B37}"/>
              </a:ext>
            </a:extLst>
          </p:cNvPr>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5319125" y="1504970"/>
            <a:ext cx="3570223" cy="3453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088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16ECAA-5756-B84C-8C9A-BF6F691F693E}"/>
              </a:ext>
            </a:extLst>
          </p:cNvPr>
          <p:cNvSpPr/>
          <p:nvPr/>
        </p:nvSpPr>
        <p:spPr>
          <a:xfrm>
            <a:off x="-1" y="433"/>
            <a:ext cx="9143999" cy="100812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0540BD52-70CE-3148-9945-ADB839DE1C36}"/>
              </a:ext>
            </a:extLst>
          </p:cNvPr>
          <p:cNvSpPr>
            <a:spLocks noGrp="1"/>
          </p:cNvSpPr>
          <p:nvPr>
            <p:ph type="title"/>
          </p:nvPr>
        </p:nvSpPr>
        <p:spPr>
          <a:xfrm>
            <a:off x="1568245" y="324161"/>
            <a:ext cx="7250318" cy="628650"/>
          </a:xfrm>
        </p:spPr>
        <p:txBody>
          <a:bodyPr/>
          <a:lstStyle/>
          <a:p>
            <a:r>
              <a:rPr lang="en-US" dirty="0">
                <a:solidFill>
                  <a:schemeClr val="bg2"/>
                </a:solidFill>
              </a:rPr>
              <a:t>Improved Assessments</a:t>
            </a:r>
          </a:p>
        </p:txBody>
      </p:sp>
      <p:pic>
        <p:nvPicPr>
          <p:cNvPr id="6" name="Picture 5">
            <a:extLst>
              <a:ext uri="{FF2B5EF4-FFF2-40B4-BE49-F238E27FC236}">
                <a16:creationId xmlns:a16="http://schemas.microsoft.com/office/drawing/2014/main" id="{EF398E87-EBD6-C742-9912-66BD0568FCD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71314" y="125865"/>
            <a:ext cx="751125" cy="756396"/>
          </a:xfrm>
          <a:prstGeom prst="rect">
            <a:avLst/>
          </a:prstGeom>
        </p:spPr>
      </p:pic>
      <p:sp>
        <p:nvSpPr>
          <p:cNvPr id="8" name="Text Placeholder 6">
            <a:extLst>
              <a:ext uri="{FF2B5EF4-FFF2-40B4-BE49-F238E27FC236}">
                <a16:creationId xmlns:a16="http://schemas.microsoft.com/office/drawing/2014/main" id="{9E8E658D-E988-6F47-8541-3E1973E3FB89}"/>
              </a:ext>
            </a:extLst>
          </p:cNvPr>
          <p:cNvSpPr txBox="1">
            <a:spLocks/>
          </p:cNvSpPr>
          <p:nvPr/>
        </p:nvSpPr>
        <p:spPr>
          <a:xfrm>
            <a:off x="291260" y="1689519"/>
            <a:ext cx="3814866" cy="2750181"/>
          </a:xfrm>
          <a:prstGeom prst="rect">
            <a:avLst/>
          </a:prstGeom>
        </p:spPr>
        <p:txBody>
          <a:bodyPr/>
          <a:lstStyle>
            <a:lvl1pPr marL="169859" indent="-169859" algn="l" defTabSz="684196"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66" indent="-215894" algn="l" defTabSz="684196"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789" indent="-169859" algn="l" defTabSz="684196"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25" indent="-169859" algn="l" defTabSz="684196"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61" indent="-169859" algn="l" defTabSz="684196"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34" indent="-171441" algn="l" defTabSz="685760"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21" indent="-171418" algn="l" defTabSz="685760"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160" indent="0" algn="l" defTabSz="685760" rtl="0" eaLnBrk="1" latinLnBrk="0" hangingPunct="1">
              <a:spcBef>
                <a:spcPct val="20000"/>
              </a:spcBef>
              <a:buFont typeface="Arial" pitchFamily="34" charset="0"/>
              <a:buNone/>
              <a:defRPr sz="1500" kern="1200">
                <a:solidFill>
                  <a:schemeClr val="tx1"/>
                </a:solidFill>
                <a:latin typeface="+mn-lt"/>
                <a:ea typeface="+mn-ea"/>
                <a:cs typeface="+mn-cs"/>
              </a:defRPr>
            </a:lvl8pPr>
            <a:lvl9pPr marL="2914481" indent="-171441" algn="l" defTabSz="68576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100000"/>
              </a:lnSpc>
              <a:spcBef>
                <a:spcPts val="600"/>
              </a:spcBef>
              <a:spcAft>
                <a:spcPts val="1200"/>
              </a:spcAft>
              <a:buNone/>
            </a:pPr>
            <a:r>
              <a:rPr lang="en-US" sz="1400" b="1" dirty="0">
                <a:solidFill>
                  <a:srgbClr val="0C2F47"/>
                </a:solidFill>
                <a:latin typeface="CiscoSansTT" panose="020B0503020201020303" pitchFamily="34" charset="0"/>
                <a:cs typeface="CiscoSansTT" panose="020B0503020201020303" pitchFamily="34" charset="0"/>
              </a:rPr>
              <a:t>Domain Level Reporting</a:t>
            </a:r>
          </a:p>
          <a:p>
            <a:pPr>
              <a:lnSpc>
                <a:spcPct val="100000"/>
              </a:lnSpc>
              <a:spcBef>
                <a:spcPts val="600"/>
              </a:spcBef>
              <a:spcAft>
                <a:spcPts val="1200"/>
              </a:spcAft>
            </a:pPr>
            <a:r>
              <a:rPr lang="en-US" sz="1400" dirty="0">
                <a:solidFill>
                  <a:srgbClr val="0C2F47"/>
                </a:solidFill>
                <a:latin typeface="CiscoSans Thin" panose="020B0203020201020303" pitchFamily="34" charset="0"/>
              </a:rPr>
              <a:t>New Class Performance Summary report for instructors</a:t>
            </a:r>
          </a:p>
          <a:p>
            <a:pPr>
              <a:lnSpc>
                <a:spcPct val="100000"/>
              </a:lnSpc>
              <a:spcBef>
                <a:spcPts val="600"/>
              </a:spcBef>
              <a:spcAft>
                <a:spcPts val="1200"/>
              </a:spcAft>
            </a:pPr>
            <a:r>
              <a:rPr lang="en-US" sz="1400" dirty="0">
                <a:solidFill>
                  <a:srgbClr val="0C2F47"/>
                </a:solidFill>
                <a:latin typeface="CiscoSans Thin" panose="020B0203020201020303" pitchFamily="34" charset="0"/>
              </a:rPr>
              <a:t>Replaces the Student Performance Summary</a:t>
            </a:r>
          </a:p>
          <a:p>
            <a:pPr>
              <a:lnSpc>
                <a:spcPct val="100000"/>
              </a:lnSpc>
              <a:spcBef>
                <a:spcPts val="600"/>
              </a:spcBef>
              <a:spcAft>
                <a:spcPts val="1200"/>
              </a:spcAft>
            </a:pPr>
            <a:r>
              <a:rPr lang="en-US" sz="1400" dirty="0">
                <a:solidFill>
                  <a:srgbClr val="0C2F47"/>
                </a:solidFill>
                <a:latin typeface="CiscoSans Thin" panose="020B0203020201020303" pitchFamily="34" charset="0"/>
              </a:rPr>
              <a:t>See how your students are performing in each domain based on objectives of the modules and course</a:t>
            </a:r>
          </a:p>
        </p:txBody>
      </p:sp>
      <p:sp>
        <p:nvSpPr>
          <p:cNvPr id="13" name="TextBox 12">
            <a:extLst>
              <a:ext uri="{FF2B5EF4-FFF2-40B4-BE49-F238E27FC236}">
                <a16:creationId xmlns:a16="http://schemas.microsoft.com/office/drawing/2014/main" id="{BA35DA9A-6C56-40BA-BBDF-878105C9E606}"/>
              </a:ext>
            </a:extLst>
          </p:cNvPr>
          <p:cNvSpPr txBox="1"/>
          <p:nvPr/>
        </p:nvSpPr>
        <p:spPr>
          <a:xfrm>
            <a:off x="226978" y="1126872"/>
            <a:ext cx="8690042" cy="400110"/>
          </a:xfrm>
          <a:prstGeom prst="rect">
            <a:avLst/>
          </a:prstGeom>
          <a:noFill/>
        </p:spPr>
        <p:txBody>
          <a:bodyPr wrap="square" rtlCol="0">
            <a:spAutoFit/>
          </a:bodyPr>
          <a:lstStyle/>
          <a:p>
            <a:r>
              <a:rPr lang="en-US" sz="2000" b="1" dirty="0">
                <a:latin typeface="CiscoSansTT" panose="020B0503020201020303" pitchFamily="34" charset="0"/>
                <a:cs typeface="CiscoSansTT" panose="020B0503020201020303" pitchFamily="34" charset="0"/>
              </a:rPr>
              <a:t>Secured Activation provides useful insights on class performance</a:t>
            </a:r>
          </a:p>
        </p:txBody>
      </p:sp>
      <p:pic>
        <p:nvPicPr>
          <p:cNvPr id="10" name="Picture 1" descr="cid:image001.png@01D5A915.0F78CCC0">
            <a:extLst>
              <a:ext uri="{FF2B5EF4-FFF2-40B4-BE49-F238E27FC236}">
                <a16:creationId xmlns:a16="http://schemas.microsoft.com/office/drawing/2014/main" id="{B813C726-E0D2-F048-B1B0-C61FEE6B0CBD}"/>
              </a:ext>
            </a:extLst>
          </p:cNvPr>
          <p:cNvPicPr>
            <a:picLocks noChangeAspect="1" noChangeArrowheads="1"/>
          </p:cNvPicPr>
          <p:nvPr/>
        </p:nvPicPr>
        <p:blipFill rotWithShape="1">
          <a:blip r:embed="rId4" r:link="rId5">
            <a:extLst>
              <a:ext uri="{28A0092B-C50C-407E-A947-70E740481C1C}">
                <a14:useLocalDpi xmlns:a14="http://schemas.microsoft.com/office/drawing/2010/main" val="0"/>
              </a:ext>
            </a:extLst>
          </a:blip>
          <a:srcRect b="3438"/>
          <a:stretch>
            <a:fillRect/>
          </a:stretch>
        </p:blipFill>
        <p:spPr bwMode="auto">
          <a:xfrm>
            <a:off x="4128797" y="1526380"/>
            <a:ext cx="4575606" cy="3529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271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a:extLst>
              <a:ext uri="{FF2B5EF4-FFF2-40B4-BE49-F238E27FC236}">
                <a16:creationId xmlns:a16="http://schemas.microsoft.com/office/drawing/2014/main" id="{8821A27B-E8C8-F74D-ADB3-FEB29CD1910C}"/>
              </a:ext>
            </a:extLst>
          </p:cNvPr>
          <p:cNvSpPr/>
          <p:nvPr/>
        </p:nvSpPr>
        <p:spPr>
          <a:xfrm>
            <a:off x="4830138" y="1640643"/>
            <a:ext cx="3980647" cy="309449"/>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2"/>
              </a:solidFill>
            </a:endParaRPr>
          </a:p>
        </p:txBody>
      </p:sp>
      <p:sp>
        <p:nvSpPr>
          <p:cNvPr id="20" name="Rounded Rectangle 19">
            <a:extLst>
              <a:ext uri="{FF2B5EF4-FFF2-40B4-BE49-F238E27FC236}">
                <a16:creationId xmlns:a16="http://schemas.microsoft.com/office/drawing/2014/main" id="{3058988D-3690-3A48-8843-9FD005E9F0CF}"/>
              </a:ext>
            </a:extLst>
          </p:cNvPr>
          <p:cNvSpPr/>
          <p:nvPr/>
        </p:nvSpPr>
        <p:spPr>
          <a:xfrm>
            <a:off x="433953" y="1640643"/>
            <a:ext cx="3766088" cy="323335"/>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2"/>
              </a:solidFill>
            </a:endParaRPr>
          </a:p>
        </p:txBody>
      </p:sp>
      <p:sp>
        <p:nvSpPr>
          <p:cNvPr id="13" name="Rectangle 12">
            <a:extLst>
              <a:ext uri="{FF2B5EF4-FFF2-40B4-BE49-F238E27FC236}">
                <a16:creationId xmlns:a16="http://schemas.microsoft.com/office/drawing/2014/main" id="{E4745782-5B9A-ED4C-A0A5-51CD8A3B1970}"/>
              </a:ext>
            </a:extLst>
          </p:cNvPr>
          <p:cNvSpPr/>
          <p:nvPr/>
        </p:nvSpPr>
        <p:spPr>
          <a:xfrm>
            <a:off x="19022" y="4580412"/>
            <a:ext cx="3397894" cy="55660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116ECAA-5756-B84C-8C9A-BF6F691F693E}"/>
              </a:ext>
            </a:extLst>
          </p:cNvPr>
          <p:cNvSpPr/>
          <p:nvPr/>
        </p:nvSpPr>
        <p:spPr>
          <a:xfrm>
            <a:off x="1" y="0"/>
            <a:ext cx="9143999" cy="100812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0540BD52-70CE-3148-9945-ADB839DE1C36}"/>
              </a:ext>
            </a:extLst>
          </p:cNvPr>
          <p:cNvSpPr>
            <a:spLocks noGrp="1"/>
          </p:cNvSpPr>
          <p:nvPr>
            <p:ph type="title"/>
          </p:nvPr>
        </p:nvSpPr>
        <p:spPr>
          <a:xfrm>
            <a:off x="1568245" y="324161"/>
            <a:ext cx="7250318" cy="628650"/>
          </a:xfrm>
        </p:spPr>
        <p:txBody>
          <a:bodyPr/>
          <a:lstStyle/>
          <a:p>
            <a:r>
              <a:rPr lang="en-US" dirty="0">
                <a:solidFill>
                  <a:schemeClr val="bg2"/>
                </a:solidFill>
              </a:rPr>
              <a:t>Improved Assessments</a:t>
            </a:r>
          </a:p>
        </p:txBody>
      </p:sp>
      <p:pic>
        <p:nvPicPr>
          <p:cNvPr id="6" name="Picture 5">
            <a:extLst>
              <a:ext uri="{FF2B5EF4-FFF2-40B4-BE49-F238E27FC236}">
                <a16:creationId xmlns:a16="http://schemas.microsoft.com/office/drawing/2014/main" id="{EF398E87-EBD6-C742-9912-66BD0568FCD9}"/>
              </a:ext>
            </a:extLst>
          </p:cNvPr>
          <p:cNvPicPr>
            <a:picLocks noChangeAspect="1"/>
          </p:cNvPicPr>
          <p:nvPr/>
        </p:nvPicPr>
        <p:blipFill rotWithShape="1">
          <a:blip r:embed="rId3">
            <a:extLst>
              <a:ext uri="{28A0092B-C50C-407E-A947-70E740481C1C}">
                <a14:useLocalDpi xmlns:a14="http://schemas.microsoft.com/office/drawing/2010/main" val="0"/>
              </a:ext>
            </a:extLst>
          </a:blip>
          <a:srcRect l="8198" t="30891" r="66126" b="11664"/>
          <a:stretch/>
        </p:blipFill>
        <p:spPr>
          <a:xfrm>
            <a:off x="571315" y="125865"/>
            <a:ext cx="751125" cy="756396"/>
          </a:xfrm>
          <a:prstGeom prst="rect">
            <a:avLst/>
          </a:prstGeom>
        </p:spPr>
      </p:pic>
      <p:sp>
        <p:nvSpPr>
          <p:cNvPr id="8" name="Text Placeholder 6">
            <a:extLst>
              <a:ext uri="{FF2B5EF4-FFF2-40B4-BE49-F238E27FC236}">
                <a16:creationId xmlns:a16="http://schemas.microsoft.com/office/drawing/2014/main" id="{9E8E658D-E988-6F47-8541-3E1973E3FB89}"/>
              </a:ext>
            </a:extLst>
          </p:cNvPr>
          <p:cNvSpPr txBox="1">
            <a:spLocks/>
          </p:cNvSpPr>
          <p:nvPr/>
        </p:nvSpPr>
        <p:spPr>
          <a:xfrm>
            <a:off x="379706" y="1936158"/>
            <a:ext cx="3618855" cy="1025849"/>
          </a:xfrm>
          <a:prstGeom prst="rect">
            <a:avLst/>
          </a:prstGeom>
        </p:spPr>
        <p:txBody>
          <a:bodyPr/>
          <a:lstStyle>
            <a:lvl1pPr marL="169859" indent="-169859" algn="l" defTabSz="684196"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66" indent="-215894" algn="l" defTabSz="684196"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789" indent="-169859" algn="l" defTabSz="684196"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25" indent="-169859" algn="l" defTabSz="684196"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61" indent="-169859" algn="l" defTabSz="684196"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34" indent="-171441" algn="l" defTabSz="685760"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21" indent="-171418" algn="l" defTabSz="685760"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160" indent="0" algn="l" defTabSz="685760" rtl="0" eaLnBrk="1" latinLnBrk="0" hangingPunct="1">
              <a:spcBef>
                <a:spcPct val="20000"/>
              </a:spcBef>
              <a:buFont typeface="Arial" pitchFamily="34" charset="0"/>
              <a:buNone/>
              <a:defRPr sz="1500" kern="1200">
                <a:solidFill>
                  <a:schemeClr val="tx1"/>
                </a:solidFill>
                <a:latin typeface="+mn-lt"/>
                <a:ea typeface="+mn-ea"/>
                <a:cs typeface="+mn-cs"/>
              </a:defRPr>
            </a:lvl8pPr>
            <a:lvl9pPr marL="2914481" indent="-171441" algn="l" defTabSz="68576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150000"/>
              </a:lnSpc>
              <a:spcBef>
                <a:spcPts val="0"/>
              </a:spcBef>
              <a:spcAft>
                <a:spcPts val="300"/>
              </a:spcAft>
              <a:buNone/>
            </a:pPr>
            <a:r>
              <a:rPr lang="en-US" sz="1200" b="1" dirty="0">
                <a:solidFill>
                  <a:srgbClr val="0C2F47"/>
                </a:solidFill>
                <a:latin typeface="CiscoSans Thin" panose="020B0203020201020303" pitchFamily="34" charset="0"/>
              </a:rPr>
              <a:t>Check Your Understanding Quizzes</a:t>
            </a:r>
            <a:endParaRPr lang="en-US" sz="1200" dirty="0">
              <a:solidFill>
                <a:srgbClr val="0C2F47"/>
              </a:solidFill>
              <a:latin typeface="CiscoSans Thin" panose="020B0203020201020303" pitchFamily="34" charset="0"/>
            </a:endParaRPr>
          </a:p>
          <a:p>
            <a:pPr lvl="1">
              <a:lnSpc>
                <a:spcPct val="100000"/>
              </a:lnSpc>
              <a:spcBef>
                <a:spcPts val="0"/>
              </a:spcBef>
              <a:spcAft>
                <a:spcPts val="300"/>
              </a:spcAft>
              <a:buFont typeface="Wingdings" pitchFamily="2" charset="2"/>
              <a:buChar char="ü"/>
            </a:pPr>
            <a:r>
              <a:rPr lang="en-US" sz="1100" dirty="0">
                <a:solidFill>
                  <a:srgbClr val="0C2F47"/>
                </a:solidFill>
                <a:latin typeface="CiscoSans Thin" panose="020B0203020201020303" pitchFamily="34" charset="0"/>
              </a:rPr>
              <a:t>1 per chapter</a:t>
            </a:r>
          </a:p>
          <a:p>
            <a:pPr lvl="1">
              <a:lnSpc>
                <a:spcPct val="100000"/>
              </a:lnSpc>
              <a:spcBef>
                <a:spcPts val="0"/>
              </a:spcBef>
              <a:spcAft>
                <a:spcPts val="300"/>
              </a:spcAft>
              <a:buFont typeface="Wingdings" pitchFamily="2" charset="2"/>
              <a:buChar char="ü"/>
            </a:pPr>
            <a:r>
              <a:rPr lang="en-US" sz="1100" dirty="0">
                <a:solidFill>
                  <a:srgbClr val="0C2F47"/>
                </a:solidFill>
                <a:latin typeface="CiscoSans Thin" panose="020B0203020201020303" pitchFamily="34" charset="0"/>
              </a:rPr>
              <a:t>Correct/incorrect scoring and ‘show me’ option</a:t>
            </a:r>
          </a:p>
        </p:txBody>
      </p:sp>
      <p:sp>
        <p:nvSpPr>
          <p:cNvPr id="12" name="TextBox 11">
            <a:extLst>
              <a:ext uri="{FF2B5EF4-FFF2-40B4-BE49-F238E27FC236}">
                <a16:creationId xmlns:a16="http://schemas.microsoft.com/office/drawing/2014/main" id="{549DCBF3-6BCF-884B-85F4-BB1882A0D096}"/>
              </a:ext>
            </a:extLst>
          </p:cNvPr>
          <p:cNvSpPr txBox="1"/>
          <p:nvPr/>
        </p:nvSpPr>
        <p:spPr>
          <a:xfrm>
            <a:off x="180956" y="1118559"/>
            <a:ext cx="8800312" cy="369332"/>
          </a:xfrm>
          <a:prstGeom prst="rect">
            <a:avLst/>
          </a:prstGeom>
          <a:noFill/>
        </p:spPr>
        <p:txBody>
          <a:bodyPr wrap="square" rtlCol="0">
            <a:spAutoFit/>
          </a:bodyPr>
          <a:lstStyle/>
          <a:p>
            <a:r>
              <a:rPr lang="en-US" b="1" dirty="0">
                <a:solidFill>
                  <a:srgbClr val="0C2F47"/>
                </a:solidFill>
                <a:latin typeface="CiscoSansTT" panose="020B0503020201020303" pitchFamily="34" charset="0"/>
                <a:cs typeface="CiscoSansTT" panose="020B0503020201020303" pitchFamily="34" charset="0"/>
              </a:rPr>
              <a:t>Formative and Summative Assessments guide learning at strategic points</a:t>
            </a:r>
          </a:p>
        </p:txBody>
      </p:sp>
      <p:sp>
        <p:nvSpPr>
          <p:cNvPr id="11" name="Text Placeholder 6">
            <a:extLst>
              <a:ext uri="{FF2B5EF4-FFF2-40B4-BE49-F238E27FC236}">
                <a16:creationId xmlns:a16="http://schemas.microsoft.com/office/drawing/2014/main" id="{D2358292-155D-2A44-944F-28BB053A3964}"/>
              </a:ext>
            </a:extLst>
          </p:cNvPr>
          <p:cNvSpPr txBox="1">
            <a:spLocks/>
          </p:cNvSpPr>
          <p:nvPr/>
        </p:nvSpPr>
        <p:spPr>
          <a:xfrm>
            <a:off x="4744899" y="1946304"/>
            <a:ext cx="4135630" cy="1189927"/>
          </a:xfrm>
          <a:prstGeom prst="rect">
            <a:avLst/>
          </a:prstGeom>
        </p:spPr>
        <p:txBody>
          <a:bodyPr numCol="2"/>
          <a:lstStyle>
            <a:lvl1pPr marL="169859" indent="-169859" algn="l" defTabSz="684196"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66" indent="-215894" algn="l" defTabSz="684196"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789" indent="-169859" algn="l" defTabSz="684196"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25" indent="-169859" algn="l" defTabSz="684196"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61" indent="-169859" algn="l" defTabSz="684196"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34" indent="-171441" algn="l" defTabSz="685760"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21" indent="-171418" algn="l" defTabSz="685760"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160" indent="0" algn="l" defTabSz="685760" rtl="0" eaLnBrk="1" latinLnBrk="0" hangingPunct="1">
              <a:spcBef>
                <a:spcPct val="20000"/>
              </a:spcBef>
              <a:buFont typeface="Arial" pitchFamily="34" charset="0"/>
              <a:buNone/>
              <a:defRPr sz="1500" kern="1200">
                <a:solidFill>
                  <a:schemeClr val="tx1"/>
                </a:solidFill>
                <a:latin typeface="+mn-lt"/>
                <a:ea typeface="+mn-ea"/>
                <a:cs typeface="+mn-cs"/>
              </a:defRPr>
            </a:lvl8pPr>
            <a:lvl9pPr marL="2914481" indent="-171441" algn="l" defTabSz="68576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150000"/>
              </a:lnSpc>
              <a:spcBef>
                <a:spcPts val="0"/>
              </a:spcBef>
              <a:spcAft>
                <a:spcPts val="300"/>
              </a:spcAft>
              <a:buNone/>
            </a:pPr>
            <a:r>
              <a:rPr lang="en-US" sz="1200" b="1" dirty="0">
                <a:solidFill>
                  <a:srgbClr val="0C2F47"/>
                </a:solidFill>
                <a:latin typeface="CiscoSans Thin" panose="020B0203020201020303" pitchFamily="34" charset="0"/>
              </a:rPr>
              <a:t>Chapter Group Exams*</a:t>
            </a:r>
            <a:endParaRPr lang="en-US" sz="1200" dirty="0">
              <a:solidFill>
                <a:srgbClr val="0C2F47"/>
              </a:solidFill>
              <a:latin typeface="CiscoSans Thin" panose="020B0203020201020303" pitchFamily="34" charset="0"/>
            </a:endParaRPr>
          </a:p>
          <a:p>
            <a:pPr lvl="1">
              <a:lnSpc>
                <a:spcPct val="100000"/>
              </a:lnSpc>
              <a:spcBef>
                <a:spcPts val="0"/>
              </a:spcBef>
              <a:spcAft>
                <a:spcPts val="300"/>
              </a:spcAft>
              <a:buFont typeface="Wingdings" pitchFamily="2" charset="2"/>
              <a:buChar char="ü"/>
            </a:pPr>
            <a:r>
              <a:rPr lang="en-US" sz="1100" dirty="0">
                <a:solidFill>
                  <a:srgbClr val="0C2F47"/>
                </a:solidFill>
                <a:latin typeface="CiscoSans Thin" panose="020B0203020201020303" pitchFamily="34" charset="0"/>
              </a:rPr>
              <a:t>Multiple per course </a:t>
            </a:r>
          </a:p>
          <a:p>
            <a:pPr marL="0" indent="0">
              <a:lnSpc>
                <a:spcPct val="150000"/>
              </a:lnSpc>
              <a:spcBef>
                <a:spcPts val="600"/>
              </a:spcBef>
              <a:spcAft>
                <a:spcPts val="300"/>
              </a:spcAft>
              <a:buNone/>
            </a:pPr>
            <a:r>
              <a:rPr lang="en-US" sz="1300" b="1" dirty="0">
                <a:solidFill>
                  <a:srgbClr val="0C2F47"/>
                </a:solidFill>
                <a:latin typeface="CiscoSans Thin" panose="020B0203020201020303" pitchFamily="34" charset="0"/>
              </a:rPr>
              <a:t>Final Exams*</a:t>
            </a:r>
            <a:endParaRPr lang="en-US" sz="1300" dirty="0">
              <a:solidFill>
                <a:srgbClr val="0C2F47"/>
              </a:solidFill>
              <a:latin typeface="CiscoSans Thin" panose="020B0203020201020303" pitchFamily="34" charset="0"/>
            </a:endParaRPr>
          </a:p>
          <a:p>
            <a:pPr lvl="1">
              <a:lnSpc>
                <a:spcPct val="100000"/>
              </a:lnSpc>
              <a:spcBef>
                <a:spcPts val="0"/>
              </a:spcBef>
              <a:spcAft>
                <a:spcPts val="300"/>
              </a:spcAft>
              <a:buFont typeface="Wingdings" pitchFamily="2" charset="2"/>
              <a:buChar char="ü"/>
            </a:pPr>
            <a:r>
              <a:rPr lang="en-US" sz="1100" dirty="0">
                <a:solidFill>
                  <a:srgbClr val="0C2F47"/>
                </a:solidFill>
                <a:latin typeface="CiscoSans Thin" panose="020B0203020201020303" pitchFamily="34" charset="0"/>
              </a:rPr>
              <a:t>1 per course</a:t>
            </a:r>
          </a:p>
          <a:p>
            <a:pPr marL="0" indent="0">
              <a:lnSpc>
                <a:spcPct val="150000"/>
              </a:lnSpc>
              <a:spcBef>
                <a:spcPts val="0"/>
              </a:spcBef>
              <a:spcAft>
                <a:spcPts val="300"/>
              </a:spcAft>
              <a:buNone/>
            </a:pPr>
            <a:r>
              <a:rPr lang="en-US" sz="1200" b="1" dirty="0">
                <a:solidFill>
                  <a:srgbClr val="0C2F47"/>
                </a:solidFill>
                <a:latin typeface="CiscoSans Thin" panose="020B0203020201020303" pitchFamily="34" charset="0"/>
              </a:rPr>
              <a:t>Certification Practice Exams</a:t>
            </a:r>
            <a:endParaRPr lang="en-US" sz="1200" dirty="0">
              <a:latin typeface="CiscoSans Thin" panose="020B0203020201020303" pitchFamily="34" charset="0"/>
            </a:endParaRPr>
          </a:p>
          <a:p>
            <a:pPr lvl="1">
              <a:lnSpc>
                <a:spcPct val="100000"/>
              </a:lnSpc>
              <a:spcBef>
                <a:spcPts val="0"/>
              </a:spcBef>
              <a:spcAft>
                <a:spcPts val="300"/>
              </a:spcAft>
              <a:buFont typeface="Wingdings" pitchFamily="2" charset="2"/>
              <a:buChar char="ü"/>
            </a:pPr>
            <a:r>
              <a:rPr lang="en-US" sz="1100" dirty="0">
                <a:latin typeface="CiscoSans Thin" panose="020B0203020201020303" pitchFamily="34" charset="0"/>
              </a:rPr>
              <a:t>1 per course</a:t>
            </a:r>
            <a:endParaRPr lang="en-US" sz="1100" strike="sngStrike" dirty="0">
              <a:solidFill>
                <a:srgbClr val="0C2F47"/>
              </a:solidFill>
              <a:latin typeface="CiscoSans Thin" panose="020B0203020201020303" pitchFamily="34" charset="0"/>
            </a:endParaRPr>
          </a:p>
          <a:p>
            <a:pPr marL="119063" lvl="1" indent="-111125">
              <a:lnSpc>
                <a:spcPct val="100000"/>
              </a:lnSpc>
              <a:spcBef>
                <a:spcPts val="0"/>
              </a:spcBef>
              <a:spcAft>
                <a:spcPts val="300"/>
              </a:spcAft>
              <a:buNone/>
            </a:pPr>
            <a:r>
              <a:rPr lang="en-US" sz="1100" dirty="0">
                <a:solidFill>
                  <a:srgbClr val="0C2F47"/>
                </a:solidFill>
                <a:latin typeface="CiscoSans Thin" panose="020B0203020201020303" pitchFamily="34" charset="0"/>
              </a:rPr>
              <a:t>*Exams use dynamic forms with some variation in items</a:t>
            </a:r>
            <a:endParaRPr lang="en-US" sz="1100" dirty="0">
              <a:latin typeface="CiscoSans Thin" panose="020B0203020201020303" pitchFamily="34" charset="0"/>
            </a:endParaRPr>
          </a:p>
        </p:txBody>
      </p:sp>
      <p:sp>
        <p:nvSpPr>
          <p:cNvPr id="15" name="TextBox 14">
            <a:extLst>
              <a:ext uri="{FF2B5EF4-FFF2-40B4-BE49-F238E27FC236}">
                <a16:creationId xmlns:a16="http://schemas.microsoft.com/office/drawing/2014/main" id="{6391C900-55D3-D749-A0E0-82FA22A5A42E}"/>
              </a:ext>
            </a:extLst>
          </p:cNvPr>
          <p:cNvSpPr txBox="1"/>
          <p:nvPr/>
        </p:nvSpPr>
        <p:spPr>
          <a:xfrm>
            <a:off x="1397127" y="1642315"/>
            <a:ext cx="1672253" cy="307777"/>
          </a:xfrm>
          <a:prstGeom prst="rect">
            <a:avLst/>
          </a:prstGeom>
          <a:solidFill>
            <a:schemeClr val="bg1"/>
          </a:solidFill>
        </p:spPr>
        <p:txBody>
          <a:bodyPr wrap="none" rtlCol="0">
            <a:spAutoFit/>
          </a:bodyPr>
          <a:lstStyle/>
          <a:p>
            <a:pPr algn="ctr"/>
            <a:r>
              <a:rPr lang="en-US" sz="1400" dirty="0">
                <a:solidFill>
                  <a:schemeClr val="bg2"/>
                </a:solidFill>
                <a:latin typeface="+mj-lt"/>
                <a:cs typeface="CiscoSansTT" panose="020B0503020201020303" pitchFamily="34" charset="0"/>
              </a:rPr>
              <a:t>Self-Assessments</a:t>
            </a:r>
          </a:p>
        </p:txBody>
      </p:sp>
      <p:sp>
        <p:nvSpPr>
          <p:cNvPr id="18" name="TextBox 17">
            <a:extLst>
              <a:ext uri="{FF2B5EF4-FFF2-40B4-BE49-F238E27FC236}">
                <a16:creationId xmlns:a16="http://schemas.microsoft.com/office/drawing/2014/main" id="{B7D659BD-67C4-384B-8A78-B84690F710E7}"/>
              </a:ext>
            </a:extLst>
          </p:cNvPr>
          <p:cNvSpPr txBox="1"/>
          <p:nvPr/>
        </p:nvSpPr>
        <p:spPr>
          <a:xfrm>
            <a:off x="5793044" y="1640643"/>
            <a:ext cx="2039340" cy="307777"/>
          </a:xfrm>
          <a:prstGeom prst="rect">
            <a:avLst/>
          </a:prstGeom>
          <a:solidFill>
            <a:schemeClr val="bg1"/>
          </a:solidFill>
        </p:spPr>
        <p:txBody>
          <a:bodyPr wrap="none" rtlCol="0">
            <a:spAutoFit/>
          </a:bodyPr>
          <a:lstStyle/>
          <a:p>
            <a:pPr algn="ctr"/>
            <a:r>
              <a:rPr lang="en-US" sz="1400" dirty="0">
                <a:solidFill>
                  <a:schemeClr val="bg2"/>
                </a:solidFill>
                <a:latin typeface="+mj-lt"/>
                <a:cs typeface="CiscoSansTT" panose="020B0503020201020303" pitchFamily="34" charset="0"/>
              </a:rPr>
              <a:t>Launched by Instructor</a:t>
            </a:r>
          </a:p>
        </p:txBody>
      </p:sp>
      <p:pic>
        <p:nvPicPr>
          <p:cNvPr id="3" name="Picture 2">
            <a:extLst>
              <a:ext uri="{FF2B5EF4-FFF2-40B4-BE49-F238E27FC236}">
                <a16:creationId xmlns:a16="http://schemas.microsoft.com/office/drawing/2014/main" id="{3DF415EB-1C5D-FE43-845F-4D66F56A2BC0}"/>
              </a:ext>
            </a:extLst>
          </p:cNvPr>
          <p:cNvPicPr>
            <a:picLocks noChangeAspect="1"/>
          </p:cNvPicPr>
          <p:nvPr/>
        </p:nvPicPr>
        <p:blipFill>
          <a:blip r:embed="rId4"/>
          <a:stretch>
            <a:fillRect/>
          </a:stretch>
        </p:blipFill>
        <p:spPr>
          <a:xfrm>
            <a:off x="5232221" y="3091279"/>
            <a:ext cx="3157690" cy="1865376"/>
          </a:xfrm>
          <a:prstGeom prst="rect">
            <a:avLst/>
          </a:prstGeom>
        </p:spPr>
      </p:pic>
      <p:pic>
        <p:nvPicPr>
          <p:cNvPr id="7" name="Picture 6">
            <a:extLst>
              <a:ext uri="{FF2B5EF4-FFF2-40B4-BE49-F238E27FC236}">
                <a16:creationId xmlns:a16="http://schemas.microsoft.com/office/drawing/2014/main" id="{AD94430B-59D6-C24D-BD8E-2BAEB08A3512}"/>
              </a:ext>
            </a:extLst>
          </p:cNvPr>
          <p:cNvPicPr>
            <a:picLocks noChangeAspect="1"/>
          </p:cNvPicPr>
          <p:nvPr/>
        </p:nvPicPr>
        <p:blipFill>
          <a:blip r:embed="rId5"/>
          <a:stretch>
            <a:fillRect/>
          </a:stretch>
        </p:blipFill>
        <p:spPr>
          <a:xfrm>
            <a:off x="684391" y="2753258"/>
            <a:ext cx="3454149" cy="2299624"/>
          </a:xfrm>
          <a:prstGeom prst="rect">
            <a:avLst/>
          </a:prstGeom>
        </p:spPr>
      </p:pic>
    </p:spTree>
    <p:extLst>
      <p:ext uri="{BB962C8B-B14F-4D97-AF65-F5344CB8AC3E}">
        <p14:creationId xmlns:p14="http://schemas.microsoft.com/office/powerpoint/2010/main" val="2224806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4F21EF-2F0C-1F44-BFFA-DEB3BE7D9624}"/>
              </a:ext>
            </a:extLst>
          </p:cNvPr>
          <p:cNvSpPr/>
          <p:nvPr/>
        </p:nvSpPr>
        <p:spPr>
          <a:xfrm>
            <a:off x="0" y="4576718"/>
            <a:ext cx="3572359" cy="56678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116ECAA-5756-B84C-8C9A-BF6F691F693E}"/>
              </a:ext>
            </a:extLst>
          </p:cNvPr>
          <p:cNvSpPr/>
          <p:nvPr/>
        </p:nvSpPr>
        <p:spPr>
          <a:xfrm>
            <a:off x="0" y="0"/>
            <a:ext cx="9143999" cy="1008126"/>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0540BD52-70CE-3148-9945-ADB839DE1C36}"/>
              </a:ext>
            </a:extLst>
          </p:cNvPr>
          <p:cNvSpPr>
            <a:spLocks noGrp="1"/>
          </p:cNvSpPr>
          <p:nvPr>
            <p:ph type="title"/>
          </p:nvPr>
        </p:nvSpPr>
        <p:spPr>
          <a:xfrm>
            <a:off x="1568245" y="324161"/>
            <a:ext cx="7428521" cy="628650"/>
          </a:xfrm>
        </p:spPr>
        <p:txBody>
          <a:bodyPr/>
          <a:lstStyle/>
          <a:p>
            <a:r>
              <a:rPr lang="en-US" dirty="0">
                <a:solidFill>
                  <a:schemeClr val="bg2"/>
                </a:solidFill>
              </a:rPr>
              <a:t>Certification &amp; Exam Alignment</a:t>
            </a:r>
          </a:p>
        </p:txBody>
      </p:sp>
      <p:sp>
        <p:nvSpPr>
          <p:cNvPr id="52" name="TextBox 51">
            <a:extLst>
              <a:ext uri="{FF2B5EF4-FFF2-40B4-BE49-F238E27FC236}">
                <a16:creationId xmlns:a16="http://schemas.microsoft.com/office/drawing/2014/main" id="{32577049-B21C-D344-9423-38A82908233B}"/>
              </a:ext>
            </a:extLst>
          </p:cNvPr>
          <p:cNvSpPr txBox="1"/>
          <p:nvPr/>
        </p:nvSpPr>
        <p:spPr>
          <a:xfrm>
            <a:off x="2895600" y="1238561"/>
            <a:ext cx="6129867" cy="3570208"/>
          </a:xfrm>
          <a:prstGeom prst="rect">
            <a:avLst/>
          </a:prstGeom>
          <a:noFill/>
        </p:spPr>
        <p:txBody>
          <a:bodyPr wrap="square" rtlCol="0">
            <a:spAutoFit/>
          </a:bodyPr>
          <a:lstStyle/>
          <a:p>
            <a:pPr marL="342900" indent="-342900">
              <a:spcBef>
                <a:spcPts val="600"/>
              </a:spcBef>
              <a:spcAft>
                <a:spcPts val="600"/>
              </a:spcAft>
              <a:buFont typeface="Arial" panose="020B0604020202020204" pitchFamily="34" charset="0"/>
              <a:buChar char="•"/>
            </a:pPr>
            <a:r>
              <a:rPr lang="en-US" sz="1400" dirty="0">
                <a:solidFill>
                  <a:srgbClr val="0C2F47"/>
                </a:solidFill>
                <a:latin typeface="CiscoSans Thin" panose="020B0203020201020303" pitchFamily="34" charset="0"/>
                <a:cs typeface="Arial" panose="020B0604020202020204" pitchFamily="34" charset="0"/>
              </a:rPr>
              <a:t>Cisco has evolved to a new CCNP Enterprise certification streamlined to require passing </a:t>
            </a:r>
            <a:r>
              <a:rPr lang="en-US" sz="1400" u="sng" dirty="0">
                <a:solidFill>
                  <a:srgbClr val="0C2F47"/>
                </a:solidFill>
                <a:latin typeface="CiscoSans Thin" panose="020B0203020201020303" pitchFamily="34" charset="0"/>
                <a:cs typeface="Arial" panose="020B0604020202020204" pitchFamily="34" charset="0"/>
              </a:rPr>
              <a:t>two</a:t>
            </a:r>
            <a:r>
              <a:rPr lang="en-US" sz="1400" dirty="0">
                <a:solidFill>
                  <a:srgbClr val="0C2F47"/>
                </a:solidFill>
                <a:latin typeface="CiscoSans Thin" panose="020B0203020201020303" pitchFamily="34" charset="0"/>
                <a:cs typeface="Arial" panose="020B0604020202020204" pitchFamily="34" charset="0"/>
              </a:rPr>
              <a:t> exams</a:t>
            </a:r>
          </a:p>
          <a:p>
            <a:pPr marL="342900" indent="-342900">
              <a:spcBef>
                <a:spcPts val="600"/>
              </a:spcBef>
              <a:spcAft>
                <a:spcPts val="600"/>
              </a:spcAft>
              <a:buFont typeface="Arial" panose="020B0604020202020204" pitchFamily="34" charset="0"/>
              <a:buChar char="•"/>
            </a:pPr>
            <a:r>
              <a:rPr lang="en-US" sz="1400" dirty="0">
                <a:solidFill>
                  <a:srgbClr val="0C2F47"/>
                </a:solidFill>
                <a:latin typeface="CiscoSans Thin" panose="020B0203020201020303" pitchFamily="34" charset="0"/>
                <a:cs typeface="Arial" panose="020B0604020202020204" pitchFamily="34" charset="0"/>
              </a:rPr>
              <a:t>The </a:t>
            </a:r>
            <a:r>
              <a:rPr lang="en-US" sz="1400" b="1" dirty="0">
                <a:solidFill>
                  <a:srgbClr val="0C2F47"/>
                </a:solidFill>
                <a:latin typeface="CiscoSans Thin" panose="020B0203020201020303" pitchFamily="34" charset="0"/>
                <a:cs typeface="Arial" panose="020B0604020202020204" pitchFamily="34" charset="0"/>
              </a:rPr>
              <a:t>Enterprise Core exam (350-401) </a:t>
            </a:r>
            <a:r>
              <a:rPr lang="en-US" sz="1400" dirty="0">
                <a:solidFill>
                  <a:srgbClr val="0C2F47"/>
                </a:solidFill>
                <a:latin typeface="CiscoSans Thin" panose="020B0203020201020303" pitchFamily="34" charset="0"/>
                <a:cs typeface="Arial" panose="020B0604020202020204" pitchFamily="34" charset="0"/>
              </a:rPr>
              <a:t>tests a candidate's knowledge of implementing core enterprise network technologies including dual stack architecture, virtualization, infrastructure, network assurance, security and automation and earns a </a:t>
            </a:r>
            <a:r>
              <a:rPr lang="en-US" sz="1400" b="1" dirty="0">
                <a:solidFill>
                  <a:srgbClr val="0C2F47"/>
                </a:solidFill>
                <a:latin typeface="CiscoSans Thin" panose="020B0203020201020303" pitchFamily="34" charset="0"/>
                <a:cs typeface="Arial" panose="020B0604020202020204" pitchFamily="34" charset="0"/>
              </a:rPr>
              <a:t>Cisco Specialist certification </a:t>
            </a:r>
            <a:r>
              <a:rPr lang="en-US" sz="1400" dirty="0">
                <a:solidFill>
                  <a:srgbClr val="0C2F47"/>
                </a:solidFill>
                <a:latin typeface="CiscoSans Thin" panose="020B0203020201020303" pitchFamily="34" charset="0"/>
                <a:cs typeface="Arial" panose="020B0604020202020204" pitchFamily="34" charset="0"/>
              </a:rPr>
              <a:t>for  </a:t>
            </a:r>
            <a:r>
              <a:rPr lang="en-US" sz="1400" b="1" dirty="0">
                <a:solidFill>
                  <a:srgbClr val="0C2F47"/>
                </a:solidFill>
                <a:latin typeface="CiscoSans Thin" panose="020B0203020201020303" pitchFamily="34" charset="0"/>
                <a:cs typeface="Arial" panose="020B0604020202020204" pitchFamily="34" charset="0"/>
              </a:rPr>
              <a:t> Enterprise Core</a:t>
            </a:r>
            <a:endParaRPr lang="en-US" sz="1400" dirty="0">
              <a:solidFill>
                <a:srgbClr val="0C2F47"/>
              </a:solidFill>
              <a:latin typeface="CiscoSans Thin" panose="020B0203020201020303" pitchFamily="34" charset="0"/>
              <a:cs typeface="Arial" panose="020B0604020202020204" pitchFamily="34" charset="0"/>
            </a:endParaRPr>
          </a:p>
          <a:p>
            <a:pPr marL="285750" indent="-285750">
              <a:spcBef>
                <a:spcPts val="600"/>
              </a:spcBef>
              <a:spcAft>
                <a:spcPts val="600"/>
              </a:spcAft>
              <a:buFont typeface="Arial" panose="020B0604020202020204" pitchFamily="34" charset="0"/>
              <a:buChar char="•"/>
            </a:pPr>
            <a:r>
              <a:rPr lang="en-US" sz="1400" dirty="0">
                <a:solidFill>
                  <a:srgbClr val="0C2F47"/>
                </a:solidFill>
                <a:latin typeface="CiscoSans Thin" panose="020B0203020201020303" pitchFamily="34" charset="0"/>
                <a:cs typeface="Arial" panose="020B0604020202020204" pitchFamily="34" charset="0"/>
              </a:rPr>
              <a:t>The </a:t>
            </a:r>
            <a:r>
              <a:rPr lang="en-US" sz="1400" b="1" dirty="0">
                <a:solidFill>
                  <a:srgbClr val="0C2F47"/>
                </a:solidFill>
                <a:latin typeface="CiscoSans Thin" panose="020B0203020201020303" pitchFamily="34" charset="0"/>
                <a:cs typeface="Arial" panose="020B0604020202020204" pitchFamily="34" charset="0"/>
              </a:rPr>
              <a:t>Enterprise Advanced Routing and Services exam (300-410) </a:t>
            </a:r>
            <a:r>
              <a:rPr lang="en-US" sz="1400" dirty="0">
                <a:solidFill>
                  <a:srgbClr val="0C2F47"/>
                </a:solidFill>
                <a:latin typeface="CiscoSans Thin" panose="020B0203020201020303" pitchFamily="34" charset="0"/>
                <a:cs typeface="Arial" panose="020B0604020202020204" pitchFamily="34" charset="0"/>
              </a:rPr>
              <a:t>tests a candidate's knowledge for implementation and troubleshooting of advanced routing technologies and services including Layer 3, VPN services, infrastructure security, infrastructure services, and infrastructure automation and earns a </a:t>
            </a:r>
            <a:r>
              <a:rPr lang="en-US" sz="1400" b="1" dirty="0">
                <a:solidFill>
                  <a:srgbClr val="0C2F47"/>
                </a:solidFill>
                <a:latin typeface="CiscoSans Thin" panose="020B0203020201020303" pitchFamily="34" charset="0"/>
                <a:cs typeface="Arial" panose="020B0604020202020204" pitchFamily="34" charset="0"/>
              </a:rPr>
              <a:t>Cisco Specialist certification </a:t>
            </a:r>
            <a:r>
              <a:rPr lang="en-US" sz="1400" dirty="0">
                <a:solidFill>
                  <a:srgbClr val="0C2F47"/>
                </a:solidFill>
                <a:latin typeface="CiscoSans Thin" panose="020B0203020201020303" pitchFamily="34" charset="0"/>
                <a:cs typeface="Arial" panose="020B0604020202020204" pitchFamily="34" charset="0"/>
              </a:rPr>
              <a:t>for </a:t>
            </a:r>
            <a:r>
              <a:rPr lang="en-US" sz="1400" b="1" dirty="0">
                <a:solidFill>
                  <a:srgbClr val="0C2F47"/>
                </a:solidFill>
                <a:latin typeface="CiscoSans Thin" panose="020B0203020201020303" pitchFamily="34" charset="0"/>
                <a:cs typeface="Arial" panose="020B0604020202020204" pitchFamily="34" charset="0"/>
              </a:rPr>
              <a:t>  Enterprise Advanced Infrastructure Implementation</a:t>
            </a:r>
            <a:endParaRPr lang="en-US" sz="1400" b="1" dirty="0"/>
          </a:p>
          <a:p>
            <a:pPr marL="285750" indent="-285750">
              <a:spcBef>
                <a:spcPts val="600"/>
              </a:spcBef>
              <a:spcAft>
                <a:spcPts val="600"/>
              </a:spcAft>
              <a:buFont typeface="Arial" panose="020B0604020202020204" pitchFamily="34" charset="0"/>
              <a:buChar char="•"/>
            </a:pPr>
            <a:r>
              <a:rPr lang="en-US" sz="1400" dirty="0">
                <a:solidFill>
                  <a:srgbClr val="0C2F47"/>
                </a:solidFill>
                <a:latin typeface="CiscoSans Thin" panose="020B0203020201020303" pitchFamily="34" charset="0"/>
                <a:cs typeface="Arial" panose="020B0604020202020204" pitchFamily="34" charset="0"/>
              </a:rPr>
              <a:t>Passing both exams earns a </a:t>
            </a:r>
            <a:r>
              <a:rPr lang="en-US" sz="1400" b="1" dirty="0">
                <a:solidFill>
                  <a:srgbClr val="0C2F47"/>
                </a:solidFill>
                <a:latin typeface="CiscoSans Thin" panose="020B0203020201020303" pitchFamily="34" charset="0"/>
                <a:cs typeface="Arial" panose="020B0604020202020204" pitchFamily="34" charset="0"/>
              </a:rPr>
              <a:t>CCNP Enterprise certification</a:t>
            </a:r>
            <a:endParaRPr lang="en-US" sz="1600" b="1" dirty="0">
              <a:solidFill>
                <a:srgbClr val="0C2F47"/>
              </a:solidFill>
              <a:latin typeface="CiscoSans Thin" panose="020B0203020201020303" pitchFamily="34" charset="0"/>
              <a:cs typeface="Arial" panose="020B0604020202020204" pitchFamily="34" charset="0"/>
            </a:endParaRPr>
          </a:p>
        </p:txBody>
      </p:sp>
      <p:sp>
        <p:nvSpPr>
          <p:cNvPr id="43" name="TextBox 42">
            <a:extLst>
              <a:ext uri="{FF2B5EF4-FFF2-40B4-BE49-F238E27FC236}">
                <a16:creationId xmlns:a16="http://schemas.microsoft.com/office/drawing/2014/main" id="{E97D8F95-035E-1E43-BDB4-204BC9077900}"/>
              </a:ext>
            </a:extLst>
          </p:cNvPr>
          <p:cNvSpPr txBox="1"/>
          <p:nvPr/>
        </p:nvSpPr>
        <p:spPr>
          <a:xfrm>
            <a:off x="521056" y="1371523"/>
            <a:ext cx="1750543" cy="707886"/>
          </a:xfrm>
          <a:prstGeom prst="rect">
            <a:avLst/>
          </a:prstGeom>
          <a:noFill/>
        </p:spPr>
        <p:txBody>
          <a:bodyPr wrap="square" rtlCol="0">
            <a:spAutoFit/>
          </a:bodyPr>
          <a:lstStyle/>
          <a:p>
            <a:pPr algn="ctr"/>
            <a:r>
              <a:rPr lang="en-US" sz="2000" b="1" dirty="0">
                <a:solidFill>
                  <a:srgbClr val="0C2F47"/>
                </a:solidFill>
                <a:latin typeface="CiscoSansTT" panose="020B0503020201020303" pitchFamily="34" charset="0"/>
                <a:cs typeface="CiscoSansTT" panose="020B0503020201020303" pitchFamily="34" charset="0"/>
              </a:rPr>
              <a:t>Certification</a:t>
            </a:r>
          </a:p>
          <a:p>
            <a:pPr algn="ctr"/>
            <a:r>
              <a:rPr lang="en-US" sz="2000" b="1" dirty="0">
                <a:solidFill>
                  <a:srgbClr val="0C2F47"/>
                </a:solidFill>
                <a:latin typeface="CiscoSansTT" panose="020B0503020201020303" pitchFamily="34" charset="0"/>
                <a:cs typeface="CiscoSansTT" panose="020B0503020201020303" pitchFamily="34" charset="0"/>
              </a:rPr>
              <a:t>Alignment</a:t>
            </a:r>
          </a:p>
        </p:txBody>
      </p:sp>
      <p:sp>
        <p:nvSpPr>
          <p:cNvPr id="90" name="Rectangle 89">
            <a:extLst>
              <a:ext uri="{FF2B5EF4-FFF2-40B4-BE49-F238E27FC236}">
                <a16:creationId xmlns:a16="http://schemas.microsoft.com/office/drawing/2014/main" id="{15BED8D5-90A2-5947-8337-6A14FA70966D}"/>
              </a:ext>
            </a:extLst>
          </p:cNvPr>
          <p:cNvSpPr/>
          <p:nvPr/>
        </p:nvSpPr>
        <p:spPr>
          <a:xfrm>
            <a:off x="581246" y="2265765"/>
            <a:ext cx="1630325" cy="354436"/>
          </a:xfrm>
          <a:prstGeom prst="rect">
            <a:avLst/>
          </a:prstGeom>
        </p:spPr>
        <p:txBody>
          <a:bodyPr wrap="square" anchor="t">
            <a:noAutofit/>
          </a:bodyPr>
          <a:lstStyle/>
          <a:p>
            <a:pPr algn="ctr" defTabSz="684950">
              <a:defRPr/>
            </a:pPr>
            <a:r>
              <a:rPr lang="en-US" sz="1100" dirty="0">
                <a:solidFill>
                  <a:srgbClr val="00BCEB"/>
                </a:solidFill>
                <a:latin typeface="CiscoSansTT Heavy" panose="020B0903020201020303" pitchFamily="34" charset="0"/>
                <a:cs typeface="CiscoSansTT Heavy" panose="020B0903020201020303" pitchFamily="34" charset="0"/>
              </a:rPr>
              <a:t>Professional </a:t>
            </a:r>
            <a:r>
              <a:rPr lang="en-US" sz="1100" dirty="0">
                <a:solidFill>
                  <a:srgbClr val="00BCEB"/>
                </a:solidFill>
                <a:latin typeface="CiscoSansTT ExtraLight"/>
                <a:cs typeface="CiscoSansTT Heavy" panose="020B0903020201020303" pitchFamily="34" charset="0"/>
              </a:rPr>
              <a:t>Level</a:t>
            </a:r>
          </a:p>
        </p:txBody>
      </p:sp>
      <p:sp>
        <p:nvSpPr>
          <p:cNvPr id="92" name="Rectangle 91">
            <a:extLst>
              <a:ext uri="{FF2B5EF4-FFF2-40B4-BE49-F238E27FC236}">
                <a16:creationId xmlns:a16="http://schemas.microsoft.com/office/drawing/2014/main" id="{12A8579F-72FD-E340-9739-524F754B1D94}"/>
              </a:ext>
            </a:extLst>
          </p:cNvPr>
          <p:cNvSpPr/>
          <p:nvPr/>
        </p:nvSpPr>
        <p:spPr>
          <a:xfrm>
            <a:off x="414589" y="3320699"/>
            <a:ext cx="679826" cy="247578"/>
          </a:xfrm>
          <a:prstGeom prst="rect">
            <a:avLst/>
          </a:prstGeom>
        </p:spPr>
        <p:txBody>
          <a:bodyPr wrap="square" lIns="45720" rIns="45720" anchor="ctr" anchorCtr="0">
            <a:noAutofit/>
          </a:bodyPr>
          <a:lstStyle/>
          <a:p>
            <a:pPr algn="ctr" defTabSz="684950">
              <a:defRPr/>
            </a:pPr>
            <a:r>
              <a:rPr lang="en-US" sz="1050" dirty="0">
                <a:solidFill>
                  <a:srgbClr val="00BCEB"/>
                </a:solidFill>
                <a:latin typeface="CiscoSansTT Light" panose="020B0503020201020303" pitchFamily="34" charset="0"/>
                <a:cs typeface="CiscoSansTT Light" panose="020B0503020201020303" pitchFamily="34" charset="0"/>
              </a:rPr>
              <a:t>Core Exam</a:t>
            </a:r>
            <a:endParaRPr lang="en-US" sz="1050" dirty="0">
              <a:solidFill>
                <a:prstClr val="black"/>
              </a:solidFill>
              <a:latin typeface="CiscoSansTT Light" panose="020B0503020201020303" pitchFamily="34" charset="0"/>
              <a:cs typeface="CiscoSansTT Light" panose="020B0503020201020303" pitchFamily="34" charset="0"/>
            </a:endParaRPr>
          </a:p>
        </p:txBody>
      </p:sp>
      <p:pic>
        <p:nvPicPr>
          <p:cNvPr id="13" name="Picture 12">
            <a:extLst>
              <a:ext uri="{FF2B5EF4-FFF2-40B4-BE49-F238E27FC236}">
                <a16:creationId xmlns:a16="http://schemas.microsoft.com/office/drawing/2014/main" id="{0FC83010-8868-3141-837D-75871A157A4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3660" y="172912"/>
            <a:ext cx="722945" cy="722945"/>
          </a:xfrm>
          <a:prstGeom prst="rect">
            <a:avLst/>
          </a:prstGeom>
        </p:spPr>
      </p:pic>
      <p:sp>
        <p:nvSpPr>
          <p:cNvPr id="14" name="Oval 13">
            <a:extLst>
              <a:ext uri="{FF2B5EF4-FFF2-40B4-BE49-F238E27FC236}">
                <a16:creationId xmlns:a16="http://schemas.microsoft.com/office/drawing/2014/main" id="{2E11C1F5-6D06-B04A-A7C2-09A62EB10C98}"/>
              </a:ext>
            </a:extLst>
          </p:cNvPr>
          <p:cNvSpPr/>
          <p:nvPr/>
        </p:nvSpPr>
        <p:spPr>
          <a:xfrm>
            <a:off x="232406" y="3649703"/>
            <a:ext cx="1044192" cy="985210"/>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16" name="Oval 15">
            <a:extLst>
              <a:ext uri="{FF2B5EF4-FFF2-40B4-BE49-F238E27FC236}">
                <a16:creationId xmlns:a16="http://schemas.microsoft.com/office/drawing/2014/main" id="{94FE270C-189A-EA47-A44E-E2872CED7B63}"/>
              </a:ext>
            </a:extLst>
          </p:cNvPr>
          <p:cNvSpPr/>
          <p:nvPr/>
        </p:nvSpPr>
        <p:spPr>
          <a:xfrm>
            <a:off x="1629662" y="3650930"/>
            <a:ext cx="1044192" cy="98521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17" name="TextBox 16">
            <a:extLst>
              <a:ext uri="{FF2B5EF4-FFF2-40B4-BE49-F238E27FC236}">
                <a16:creationId xmlns:a16="http://schemas.microsoft.com/office/drawing/2014/main" id="{98880847-7955-E546-BA12-422DB3AD9A56}"/>
              </a:ext>
            </a:extLst>
          </p:cNvPr>
          <p:cNvSpPr txBox="1"/>
          <p:nvPr/>
        </p:nvSpPr>
        <p:spPr>
          <a:xfrm>
            <a:off x="316500" y="3941034"/>
            <a:ext cx="853368" cy="415498"/>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iscoSansTT ExtraLight"/>
                <a:ea typeface="ＭＳ Ｐゴシック" charset="0"/>
              </a:rPr>
              <a:t>Enterprise Core</a:t>
            </a:r>
          </a:p>
        </p:txBody>
      </p:sp>
      <p:sp>
        <p:nvSpPr>
          <p:cNvPr id="18" name="TextBox 17">
            <a:extLst>
              <a:ext uri="{FF2B5EF4-FFF2-40B4-BE49-F238E27FC236}">
                <a16:creationId xmlns:a16="http://schemas.microsoft.com/office/drawing/2014/main" id="{E2EC9E5F-27DA-6849-9273-30867CCCEA65}"/>
              </a:ext>
            </a:extLst>
          </p:cNvPr>
          <p:cNvSpPr txBox="1"/>
          <p:nvPr/>
        </p:nvSpPr>
        <p:spPr>
          <a:xfrm>
            <a:off x="1647324" y="3801040"/>
            <a:ext cx="1044192" cy="738664"/>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iscoSansTT ExtraLight"/>
                <a:ea typeface="ＭＳ Ｐゴシック" charset="0"/>
              </a:rPr>
              <a:t>Enterprise</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iscoSansTT ExtraLight"/>
                <a:ea typeface="ＭＳ Ｐゴシック" charset="0"/>
              </a:rPr>
              <a:t>Advanced Routing &amp; Services</a:t>
            </a:r>
          </a:p>
        </p:txBody>
      </p:sp>
      <p:pic>
        <p:nvPicPr>
          <p:cNvPr id="19" name="Picture 18">
            <a:extLst>
              <a:ext uri="{FF2B5EF4-FFF2-40B4-BE49-F238E27FC236}">
                <a16:creationId xmlns:a16="http://schemas.microsoft.com/office/drawing/2014/main" id="{11EC555C-03D5-3E46-8A30-DE7CFFF5BEA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54279" y="2544928"/>
            <a:ext cx="831900" cy="551949"/>
          </a:xfrm>
          <a:prstGeom prst="rect">
            <a:avLst/>
          </a:prstGeom>
        </p:spPr>
      </p:pic>
      <p:sp>
        <p:nvSpPr>
          <p:cNvPr id="21" name="Rectangle 20">
            <a:extLst>
              <a:ext uri="{FF2B5EF4-FFF2-40B4-BE49-F238E27FC236}">
                <a16:creationId xmlns:a16="http://schemas.microsoft.com/office/drawing/2014/main" id="{1C2C52A1-022E-0145-83B2-305C58336DCD}"/>
              </a:ext>
            </a:extLst>
          </p:cNvPr>
          <p:cNvSpPr/>
          <p:nvPr/>
        </p:nvSpPr>
        <p:spPr>
          <a:xfrm>
            <a:off x="1554256" y="3265544"/>
            <a:ext cx="1195004" cy="364691"/>
          </a:xfrm>
          <a:prstGeom prst="rect">
            <a:avLst/>
          </a:prstGeom>
        </p:spPr>
        <p:txBody>
          <a:bodyPr wrap="square" lIns="45720" rIns="45720" anchor="ctr" anchorCtr="0">
            <a:noAutofit/>
          </a:bodyPr>
          <a:lstStyle/>
          <a:p>
            <a:pPr algn="ctr" defTabSz="684950">
              <a:defRPr/>
            </a:pPr>
            <a:r>
              <a:rPr lang="en-US" sz="1050" dirty="0">
                <a:solidFill>
                  <a:srgbClr val="00BCEB"/>
                </a:solidFill>
                <a:latin typeface="CiscoSansTT Light" panose="020B0503020201020303" pitchFamily="34" charset="0"/>
                <a:cs typeface="CiscoSansTT Light" panose="020B0503020201020303" pitchFamily="34" charset="0"/>
              </a:rPr>
              <a:t>Concentration Exam</a:t>
            </a:r>
            <a:endParaRPr lang="en-US" sz="1050" dirty="0">
              <a:solidFill>
                <a:prstClr val="black"/>
              </a:solidFill>
              <a:latin typeface="CiscoSansTT Light" panose="020B0503020201020303" pitchFamily="34" charset="0"/>
              <a:cs typeface="CiscoSansTT Light" panose="020B0503020201020303" pitchFamily="34" charset="0"/>
            </a:endParaRPr>
          </a:p>
        </p:txBody>
      </p:sp>
      <p:sp>
        <p:nvSpPr>
          <p:cNvPr id="22" name="Rectangle 21">
            <a:extLst>
              <a:ext uri="{FF2B5EF4-FFF2-40B4-BE49-F238E27FC236}">
                <a16:creationId xmlns:a16="http://schemas.microsoft.com/office/drawing/2014/main" id="{30756653-6432-404D-A46E-14447E5A13F1}"/>
              </a:ext>
            </a:extLst>
          </p:cNvPr>
          <p:cNvSpPr/>
          <p:nvPr/>
        </p:nvSpPr>
        <p:spPr>
          <a:xfrm>
            <a:off x="1208739" y="4022644"/>
            <a:ext cx="506461" cy="247578"/>
          </a:xfrm>
          <a:prstGeom prst="rect">
            <a:avLst/>
          </a:prstGeom>
        </p:spPr>
        <p:txBody>
          <a:bodyPr wrap="square" lIns="45720" rIns="45720" anchor="ctr" anchorCtr="0">
            <a:noAutofit/>
          </a:bodyPr>
          <a:lstStyle/>
          <a:p>
            <a:pPr algn="ctr" defTabSz="684950">
              <a:defRPr/>
            </a:pPr>
            <a:r>
              <a:rPr lang="en-US" sz="2400" dirty="0">
                <a:solidFill>
                  <a:srgbClr val="00BCEB"/>
                </a:solidFill>
                <a:latin typeface="CiscoSansTT Light" panose="020B0503020201020303" pitchFamily="34" charset="0"/>
                <a:cs typeface="CiscoSansTT Light" panose="020B0503020201020303" pitchFamily="34" charset="0"/>
              </a:rPr>
              <a:t>+</a:t>
            </a:r>
            <a:endParaRPr lang="en-US" sz="2400" dirty="0">
              <a:solidFill>
                <a:prstClr val="black"/>
              </a:solidFill>
              <a:latin typeface="CiscoSansTT Light" panose="020B0503020201020303" pitchFamily="34" charset="0"/>
              <a:cs typeface="CiscoSansTT Light" panose="020B0503020201020303" pitchFamily="34" charset="0"/>
            </a:endParaRPr>
          </a:p>
        </p:txBody>
      </p:sp>
    </p:spTree>
    <p:extLst>
      <p:ext uri="{BB962C8B-B14F-4D97-AF65-F5344CB8AC3E}">
        <p14:creationId xmlns:p14="http://schemas.microsoft.com/office/powerpoint/2010/main" val="1483123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9CD66E-4E30-214C-8EF6-6719D7D0E25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60883" y="2197936"/>
            <a:ext cx="1733054" cy="1733054"/>
          </a:xfrm>
          <a:prstGeom prst="rect">
            <a:avLst/>
          </a:prstGeom>
        </p:spPr>
      </p:pic>
      <p:sp>
        <p:nvSpPr>
          <p:cNvPr id="2" name="Title 1"/>
          <p:cNvSpPr>
            <a:spLocks noGrp="1"/>
          </p:cNvSpPr>
          <p:nvPr>
            <p:ph type="ctrTitle"/>
          </p:nvPr>
        </p:nvSpPr>
        <p:spPr/>
        <p:txBody>
          <a:bodyPr/>
          <a:lstStyle/>
          <a:p>
            <a:r>
              <a:rPr lang="en-US" sz="3600" dirty="0">
                <a:latin typeface="+mj-lt"/>
              </a:rPr>
              <a:t>Lab Equipment</a:t>
            </a:r>
          </a:p>
        </p:txBody>
      </p:sp>
    </p:spTree>
    <p:extLst>
      <p:ext uri="{BB962C8B-B14F-4D97-AF65-F5344CB8AC3E}">
        <p14:creationId xmlns:p14="http://schemas.microsoft.com/office/powerpoint/2010/main" val="4080392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BC135746-38F4-414C-B59F-1928D39E315F}"/>
              </a:ext>
            </a:extLst>
          </p:cNvPr>
          <p:cNvSpPr/>
          <p:nvPr/>
        </p:nvSpPr>
        <p:spPr>
          <a:xfrm>
            <a:off x="19022" y="4580412"/>
            <a:ext cx="3397894" cy="55660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3956EEC5-5350-EA4D-8055-3D5E64D55AB7}"/>
              </a:ext>
            </a:extLst>
          </p:cNvPr>
          <p:cNvSpPr/>
          <p:nvPr/>
        </p:nvSpPr>
        <p:spPr>
          <a:xfrm>
            <a:off x="0" y="0"/>
            <a:ext cx="9143999" cy="100812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0CBE2F53-90C6-A54D-A3FF-469982EAC8D1}"/>
              </a:ext>
            </a:extLst>
          </p:cNvPr>
          <p:cNvSpPr/>
          <p:nvPr/>
        </p:nvSpPr>
        <p:spPr>
          <a:xfrm>
            <a:off x="4644952" y="4584491"/>
            <a:ext cx="3397894" cy="55660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49" name="TextBox 12">
            <a:extLst>
              <a:ext uri="{FF2B5EF4-FFF2-40B4-BE49-F238E27FC236}">
                <a16:creationId xmlns:a16="http://schemas.microsoft.com/office/drawing/2014/main" id="{AE1BBDA7-38CB-774A-9179-BA23DFA35CAC}"/>
              </a:ext>
            </a:extLst>
          </p:cNvPr>
          <p:cNvSpPr txBox="1">
            <a:spLocks noChangeArrowheads="1"/>
          </p:cNvSpPr>
          <p:nvPr/>
        </p:nvSpPr>
        <p:spPr bwMode="auto">
          <a:xfrm>
            <a:off x="7028607" y="1570324"/>
            <a:ext cx="490652" cy="230832"/>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282828"/>
                </a:solidFill>
                <a:effectLst/>
                <a:uLnTx/>
                <a:uFillTx/>
                <a:latin typeface="+mj-lt"/>
                <a:ea typeface="ＭＳ Ｐゴシック" panose="020B0600070205080204" pitchFamily="34" charset="-128"/>
                <a:cs typeface="+mn-cs"/>
              </a:rPr>
              <a:t>4221</a:t>
            </a:r>
          </a:p>
        </p:txBody>
      </p:sp>
      <p:sp>
        <p:nvSpPr>
          <p:cNvPr id="25" name="TextBox 12">
            <a:extLst>
              <a:ext uri="{FF2B5EF4-FFF2-40B4-BE49-F238E27FC236}">
                <a16:creationId xmlns:a16="http://schemas.microsoft.com/office/drawing/2014/main" id="{8A834455-2888-6D45-9A70-9FA3E1D42FDE}"/>
              </a:ext>
            </a:extLst>
          </p:cNvPr>
          <p:cNvSpPr txBox="1">
            <a:spLocks noChangeArrowheads="1"/>
          </p:cNvSpPr>
          <p:nvPr/>
        </p:nvSpPr>
        <p:spPr bwMode="auto">
          <a:xfrm>
            <a:off x="6996432" y="2458985"/>
            <a:ext cx="514903" cy="230832"/>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282828"/>
                </a:solidFill>
                <a:effectLst/>
                <a:uLnTx/>
                <a:uFillTx/>
                <a:latin typeface="+mj-lt"/>
                <a:ea typeface="ＭＳ Ｐゴシック" panose="020B0600070205080204" pitchFamily="34" charset="-128"/>
                <a:cs typeface="+mn-cs"/>
              </a:rPr>
              <a:t>2960</a:t>
            </a:r>
          </a:p>
        </p:txBody>
      </p:sp>
      <p:pic>
        <p:nvPicPr>
          <p:cNvPr id="26" name="Picture 4" descr="C:\Program Files (x86)\Sandbox\Development\Assessments\Resources\topology_icons_2012_11_14\topology_icons_2012_11_14\na_graphics_lib_150_switch-workgroup.png">
            <a:extLst>
              <a:ext uri="{FF2B5EF4-FFF2-40B4-BE49-F238E27FC236}">
                <a16:creationId xmlns:a16="http://schemas.microsoft.com/office/drawing/2014/main" id="{72149C03-04CF-2244-BDE6-1CA23A48E4E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82017" y="2650070"/>
            <a:ext cx="754142" cy="36564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12">
            <a:extLst>
              <a:ext uri="{FF2B5EF4-FFF2-40B4-BE49-F238E27FC236}">
                <a16:creationId xmlns:a16="http://schemas.microsoft.com/office/drawing/2014/main" id="{EE2254B9-985C-4345-90C5-046B878D195E}"/>
              </a:ext>
            </a:extLst>
          </p:cNvPr>
          <p:cNvSpPr txBox="1">
            <a:spLocks noChangeArrowheads="1"/>
          </p:cNvSpPr>
          <p:nvPr/>
        </p:nvSpPr>
        <p:spPr bwMode="auto">
          <a:xfrm>
            <a:off x="6806890" y="2208839"/>
            <a:ext cx="1194257" cy="230832"/>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282828"/>
                </a:solidFill>
                <a:effectLst/>
                <a:uLnTx/>
                <a:uFillTx/>
                <a:latin typeface="+mj-lt"/>
                <a:ea typeface="ＭＳ Ｐゴシック" panose="020B0600070205080204" pitchFamily="34" charset="-128"/>
                <a:cs typeface="+mn-cs"/>
              </a:rPr>
              <a:t>or 4321 or 4331</a:t>
            </a:r>
          </a:p>
        </p:txBody>
      </p:sp>
      <p:pic>
        <p:nvPicPr>
          <p:cNvPr id="32" name="Picture 2" descr="C:\Users\spennock\Unicon\Griffin_Development\Lab_Development\topology_icons_2012_11_14\topology_icons_2012_11_14\na_graphics_lib_105_router.png">
            <a:extLst>
              <a:ext uri="{FF2B5EF4-FFF2-40B4-BE49-F238E27FC236}">
                <a16:creationId xmlns:a16="http://schemas.microsoft.com/office/drawing/2014/main" id="{0773448C-0B6D-417A-93BE-D5368574D5F0}"/>
              </a:ext>
            </a:extLst>
          </p:cNvPr>
          <p:cNvPicPr>
            <a:picLocks noChangeAspect="1" noChangeArrowheads="1"/>
          </p:cNvPicPr>
          <p:nvPr/>
        </p:nvPicPr>
        <p:blipFill>
          <a:blip r:embed="rId4" cstate="print"/>
          <a:srcRect/>
          <a:stretch>
            <a:fillRect/>
          </a:stretch>
        </p:blipFill>
        <p:spPr bwMode="auto">
          <a:xfrm>
            <a:off x="2197749" y="1754241"/>
            <a:ext cx="628650" cy="458391"/>
          </a:xfrm>
          <a:prstGeom prst="rect">
            <a:avLst/>
          </a:prstGeom>
          <a:noFill/>
        </p:spPr>
      </p:pic>
      <p:pic>
        <p:nvPicPr>
          <p:cNvPr id="33" name="Picture 2" descr="C:\Users\spennock\Unicon\Griffin_Development\Lab_Development\topology_icons_2012_11_14\topology_icons_2012_11_14\na_graphics_lib_105_router.png">
            <a:extLst>
              <a:ext uri="{FF2B5EF4-FFF2-40B4-BE49-F238E27FC236}">
                <a16:creationId xmlns:a16="http://schemas.microsoft.com/office/drawing/2014/main" id="{7DBD8F6C-A46C-46EF-9E22-7B38DB6597D6}"/>
              </a:ext>
            </a:extLst>
          </p:cNvPr>
          <p:cNvPicPr>
            <a:picLocks noChangeAspect="1" noChangeArrowheads="1"/>
          </p:cNvPicPr>
          <p:nvPr/>
        </p:nvPicPr>
        <p:blipFill>
          <a:blip r:embed="rId4" cstate="print"/>
          <a:srcRect/>
          <a:stretch>
            <a:fillRect/>
          </a:stretch>
        </p:blipFill>
        <p:spPr bwMode="auto">
          <a:xfrm>
            <a:off x="1532951" y="1750348"/>
            <a:ext cx="628650" cy="458391"/>
          </a:xfrm>
          <a:prstGeom prst="rect">
            <a:avLst/>
          </a:prstGeom>
          <a:noFill/>
        </p:spPr>
      </p:pic>
      <p:pic>
        <p:nvPicPr>
          <p:cNvPr id="34" name="Picture 4" descr="C:\Users\spennock\Unicon\Griffin_Development\Lab_Development\topology_icons_2012_11_14\topology_icons_2012_11_14\na_graphics_lib_24_computer.png">
            <a:extLst>
              <a:ext uri="{FF2B5EF4-FFF2-40B4-BE49-F238E27FC236}">
                <a16:creationId xmlns:a16="http://schemas.microsoft.com/office/drawing/2014/main" id="{DA2D5A6A-26A8-4BE9-B23D-9ECBAC7B757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471998" y="4471235"/>
            <a:ext cx="546323" cy="455269"/>
          </a:xfrm>
          <a:prstGeom prst="rect">
            <a:avLst/>
          </a:prstGeom>
          <a:noFill/>
        </p:spPr>
      </p:pic>
      <p:pic>
        <p:nvPicPr>
          <p:cNvPr id="39" name="Picture 38" descr="C:\Program Files (x86)\Sandbox\Development\Assessments\Resources\topology_icons_2012_11_14\topology_icons_2012_11_14\na_graphics_lib_30-computer-laptop-netbook.png">
            <a:extLst>
              <a:ext uri="{FF2B5EF4-FFF2-40B4-BE49-F238E27FC236}">
                <a16:creationId xmlns:a16="http://schemas.microsoft.com/office/drawing/2014/main" id="{6615134C-537C-4B44-A72B-0F1F41DF9EA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194598" y="4549122"/>
            <a:ext cx="585175" cy="34238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12">
            <a:extLst>
              <a:ext uri="{FF2B5EF4-FFF2-40B4-BE49-F238E27FC236}">
                <a16:creationId xmlns:a16="http://schemas.microsoft.com/office/drawing/2014/main" id="{2F2F8E7F-305F-4BFA-9F8F-C4C610D4FAED}"/>
              </a:ext>
            </a:extLst>
          </p:cNvPr>
          <p:cNvSpPr txBox="1">
            <a:spLocks noChangeArrowheads="1"/>
          </p:cNvSpPr>
          <p:nvPr/>
        </p:nvSpPr>
        <p:spPr bwMode="auto">
          <a:xfrm>
            <a:off x="2004175" y="1540211"/>
            <a:ext cx="578969" cy="230832"/>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282828"/>
                </a:solidFill>
                <a:effectLst/>
                <a:uLnTx/>
                <a:uFillTx/>
                <a:latin typeface="+mj-lt"/>
                <a:ea typeface="ＭＳ Ｐゴシック" panose="020B0600070205080204" pitchFamily="34" charset="-128"/>
                <a:cs typeface="+mn-cs"/>
              </a:rPr>
              <a:t>4221</a:t>
            </a:r>
          </a:p>
        </p:txBody>
      </p:sp>
      <p:pic>
        <p:nvPicPr>
          <p:cNvPr id="46" name="Picture 4" descr="C:\Program Files (x86)\Sandbox\Development\Assessments\Resources\topology_icons_2012_11_14\topology_icons_2012_11_14\na_graphics_lib_150_switch-workgroup.png">
            <a:extLst>
              <a:ext uri="{FF2B5EF4-FFF2-40B4-BE49-F238E27FC236}">
                <a16:creationId xmlns:a16="http://schemas.microsoft.com/office/drawing/2014/main" id="{A3532F16-4E84-4C3B-9A6E-7A06FB07A2F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81242" y="2649970"/>
            <a:ext cx="754142" cy="365645"/>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12">
            <a:extLst>
              <a:ext uri="{FF2B5EF4-FFF2-40B4-BE49-F238E27FC236}">
                <a16:creationId xmlns:a16="http://schemas.microsoft.com/office/drawing/2014/main" id="{970E4E78-618C-445C-A79E-2D5DAC4C020B}"/>
              </a:ext>
            </a:extLst>
          </p:cNvPr>
          <p:cNvSpPr txBox="1">
            <a:spLocks noChangeArrowheads="1"/>
          </p:cNvSpPr>
          <p:nvPr/>
        </p:nvSpPr>
        <p:spPr bwMode="auto">
          <a:xfrm>
            <a:off x="1975273" y="2458885"/>
            <a:ext cx="491245" cy="230832"/>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282828"/>
                </a:solidFill>
                <a:effectLst/>
                <a:uLnTx/>
                <a:uFillTx/>
                <a:latin typeface="+mj-lt"/>
                <a:ea typeface="ＭＳ Ｐゴシック" panose="020B0600070205080204" pitchFamily="34" charset="-128"/>
                <a:cs typeface="+mn-cs"/>
              </a:rPr>
              <a:t>2960</a:t>
            </a:r>
          </a:p>
        </p:txBody>
      </p:sp>
      <p:pic>
        <p:nvPicPr>
          <p:cNvPr id="48" name="Picture 4" descr="C:\Program Files (x86)\Sandbox\Development\Assessments\Resources\topology_icons_2012_11_14\topology_icons_2012_11_14\na_graphics_lib_150_switch-workgroup.png">
            <a:extLst>
              <a:ext uri="{FF2B5EF4-FFF2-40B4-BE49-F238E27FC236}">
                <a16:creationId xmlns:a16="http://schemas.microsoft.com/office/drawing/2014/main" id="{F0D04804-27FE-4BA8-964E-07E9B9EA805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97506" y="2649970"/>
            <a:ext cx="754142" cy="365645"/>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12">
            <a:extLst>
              <a:ext uri="{FF2B5EF4-FFF2-40B4-BE49-F238E27FC236}">
                <a16:creationId xmlns:a16="http://schemas.microsoft.com/office/drawing/2014/main" id="{39262642-3147-4B59-A62E-28580E58A090}"/>
              </a:ext>
            </a:extLst>
          </p:cNvPr>
          <p:cNvSpPr txBox="1">
            <a:spLocks noChangeArrowheads="1"/>
          </p:cNvSpPr>
          <p:nvPr/>
        </p:nvSpPr>
        <p:spPr bwMode="auto">
          <a:xfrm>
            <a:off x="1724502" y="2184883"/>
            <a:ext cx="1194257" cy="230832"/>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282828"/>
                </a:solidFill>
                <a:effectLst/>
                <a:uLnTx/>
                <a:uFillTx/>
                <a:latin typeface="+mj-lt"/>
                <a:ea typeface="ＭＳ Ｐゴシック" panose="020B0600070205080204" pitchFamily="34" charset="-128"/>
                <a:cs typeface="+mn-cs"/>
              </a:rPr>
              <a:t>or 4321 or 4331</a:t>
            </a:r>
          </a:p>
        </p:txBody>
      </p:sp>
      <p:sp>
        <p:nvSpPr>
          <p:cNvPr id="52" name="TextBox 12">
            <a:extLst>
              <a:ext uri="{FF2B5EF4-FFF2-40B4-BE49-F238E27FC236}">
                <a16:creationId xmlns:a16="http://schemas.microsoft.com/office/drawing/2014/main" id="{D65DC106-3F76-4528-85AA-5A51DBFD1CB1}"/>
              </a:ext>
            </a:extLst>
          </p:cNvPr>
          <p:cNvSpPr txBox="1">
            <a:spLocks noChangeArrowheads="1"/>
          </p:cNvSpPr>
          <p:nvPr/>
        </p:nvSpPr>
        <p:spPr bwMode="auto">
          <a:xfrm>
            <a:off x="1433128" y="4281720"/>
            <a:ext cx="1646497" cy="230832"/>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282828"/>
                </a:solidFill>
                <a:effectLst/>
                <a:uLnTx/>
                <a:uFillTx/>
                <a:latin typeface="+mj-lt"/>
                <a:ea typeface="ＭＳ Ｐゴシック" panose="020B0600070205080204" pitchFamily="34" charset="-128"/>
                <a:cs typeface="+mn-cs"/>
              </a:rPr>
              <a:t>Server and End Devices </a:t>
            </a:r>
          </a:p>
        </p:txBody>
      </p:sp>
      <p:pic>
        <p:nvPicPr>
          <p:cNvPr id="56" name="Picture 2" descr="C:\Users\spennock\Unicon\Griffin_Development\Lab_Development\topology_icons_2012_11_14\topology_icons_2012_11_14\na_graphics_lib_105_router.png">
            <a:extLst>
              <a:ext uri="{FF2B5EF4-FFF2-40B4-BE49-F238E27FC236}">
                <a16:creationId xmlns:a16="http://schemas.microsoft.com/office/drawing/2014/main" id="{A34F9AAC-8295-4C2B-8687-C479AE72B42D}"/>
              </a:ext>
            </a:extLst>
          </p:cNvPr>
          <p:cNvPicPr>
            <a:picLocks noChangeAspect="1" noChangeArrowheads="1"/>
          </p:cNvPicPr>
          <p:nvPr/>
        </p:nvPicPr>
        <p:blipFill>
          <a:blip r:embed="rId4" cstate="print"/>
          <a:srcRect/>
          <a:stretch>
            <a:fillRect/>
          </a:stretch>
        </p:blipFill>
        <p:spPr bwMode="auto">
          <a:xfrm>
            <a:off x="2868408" y="1762937"/>
            <a:ext cx="628650" cy="458391"/>
          </a:xfrm>
          <a:prstGeom prst="rect">
            <a:avLst/>
          </a:prstGeom>
          <a:noFill/>
        </p:spPr>
      </p:pic>
      <p:sp>
        <p:nvSpPr>
          <p:cNvPr id="58" name="Arrow: Right 57">
            <a:extLst>
              <a:ext uri="{FF2B5EF4-FFF2-40B4-BE49-F238E27FC236}">
                <a16:creationId xmlns:a16="http://schemas.microsoft.com/office/drawing/2014/main" id="{0683F02C-C7A0-4470-8E1A-11C9C928B793}"/>
              </a:ext>
            </a:extLst>
          </p:cNvPr>
          <p:cNvSpPr/>
          <p:nvPr/>
        </p:nvSpPr>
        <p:spPr>
          <a:xfrm>
            <a:off x="4039395" y="2883621"/>
            <a:ext cx="1567785" cy="864110"/>
          </a:xfrm>
          <a:prstGeom prst="rightArrow">
            <a:avLst/>
          </a:prstGeom>
          <a:solidFill>
            <a:schemeClr val="bg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FFFFFF"/>
              </a:solidFill>
              <a:effectLst/>
              <a:uLnTx/>
              <a:uFillTx/>
              <a:latin typeface="+mj-lt"/>
              <a:ea typeface="+mn-ea"/>
              <a:cs typeface="+mn-cs"/>
            </a:endParaRPr>
          </a:p>
        </p:txBody>
      </p:sp>
      <p:sp>
        <p:nvSpPr>
          <p:cNvPr id="44" name="Google Shape;309;p20">
            <a:extLst>
              <a:ext uri="{FF2B5EF4-FFF2-40B4-BE49-F238E27FC236}">
                <a16:creationId xmlns:a16="http://schemas.microsoft.com/office/drawing/2014/main" id="{45CC06E7-4BC9-7946-865F-E0F3821E29DE}"/>
              </a:ext>
            </a:extLst>
          </p:cNvPr>
          <p:cNvSpPr txBox="1">
            <a:spLocks/>
          </p:cNvSpPr>
          <p:nvPr/>
        </p:nvSpPr>
        <p:spPr>
          <a:xfrm>
            <a:off x="1409487" y="400181"/>
            <a:ext cx="7347908" cy="503100"/>
          </a:xfrm>
          <a:prstGeom prst="rect">
            <a:avLst/>
          </a:prstGeom>
        </p:spPr>
        <p:txBody>
          <a:bodyPr spcFirstLastPara="1" vert="horz" wrap="square" lIns="91400" tIns="45700" rIns="91400" bIns="45700" numCol="1" rtlCol="0" anchor="ctr" anchorCtr="0" compatLnSpc="1">
            <a:prstTxWarp prst="textNoShape">
              <a:avLst/>
            </a:prstTxWarp>
            <a:noAutofit/>
          </a:bodyPr>
          <a:lstStyle>
            <a:defPPr>
              <a:defRPr lang="en-US"/>
            </a:defPPr>
            <a:lvl1pPr marL="0" algn="l" defTabSz="685800" rtl="0" eaLnBrk="1" fontAlgn="base" latinLnBrk="0" hangingPunct="1">
              <a:lnSpc>
                <a:spcPct val="80000"/>
              </a:lnSpc>
              <a:spcBef>
                <a:spcPct val="0"/>
              </a:spcBef>
              <a:spcAft>
                <a:spcPct val="0"/>
              </a:spcAft>
              <a:defRPr lang="en-US" sz="1350" b="0" i="0" kern="1200">
                <a:solidFill>
                  <a:schemeClr val="tx1"/>
                </a:solidFill>
                <a:latin typeface="+mn-lt"/>
                <a:ea typeface="+mn-ea"/>
                <a:cs typeface="+mn-cs"/>
              </a:defRPr>
            </a:lvl1pPr>
            <a:lvl2pPr marL="342900" algn="l" defTabSz="685800" rtl="0" eaLnBrk="1" fontAlgn="base" latinLnBrk="0" hangingPunct="1">
              <a:lnSpc>
                <a:spcPct val="80000"/>
              </a:lnSpc>
              <a:spcBef>
                <a:spcPct val="0"/>
              </a:spcBef>
              <a:spcAft>
                <a:spcPct val="0"/>
              </a:spcAft>
              <a:defRPr sz="1350" kern="1200">
                <a:solidFill>
                  <a:schemeClr val="tx1"/>
                </a:solidFill>
                <a:latin typeface="+mn-lt"/>
                <a:ea typeface="+mn-ea"/>
                <a:cs typeface="+mn-cs"/>
              </a:defRPr>
            </a:lvl2pPr>
            <a:lvl3pPr marL="685800" algn="l" defTabSz="685800" rtl="0" eaLnBrk="1" fontAlgn="base" latinLnBrk="0" hangingPunct="1">
              <a:lnSpc>
                <a:spcPct val="80000"/>
              </a:lnSpc>
              <a:spcBef>
                <a:spcPct val="0"/>
              </a:spcBef>
              <a:spcAft>
                <a:spcPct val="0"/>
              </a:spcAft>
              <a:defRPr sz="1350" kern="1200">
                <a:solidFill>
                  <a:schemeClr val="tx1"/>
                </a:solidFill>
                <a:latin typeface="+mn-lt"/>
                <a:ea typeface="+mn-ea"/>
                <a:cs typeface="+mn-cs"/>
              </a:defRPr>
            </a:lvl3pPr>
            <a:lvl4pPr marL="1028700" algn="l" defTabSz="685800" rtl="0" eaLnBrk="1" fontAlgn="base" latinLnBrk="0" hangingPunct="1">
              <a:lnSpc>
                <a:spcPct val="80000"/>
              </a:lnSpc>
              <a:spcBef>
                <a:spcPct val="0"/>
              </a:spcBef>
              <a:spcAft>
                <a:spcPct val="0"/>
              </a:spcAft>
              <a:defRPr sz="1350" kern="1200">
                <a:solidFill>
                  <a:schemeClr val="tx1"/>
                </a:solidFill>
                <a:latin typeface="+mn-lt"/>
                <a:ea typeface="+mn-ea"/>
                <a:cs typeface="+mn-cs"/>
              </a:defRPr>
            </a:lvl4pPr>
            <a:lvl5pPr marL="1371600" algn="l" defTabSz="685800" rtl="0" eaLnBrk="1" fontAlgn="base" latinLnBrk="0" hangingPunct="1">
              <a:lnSpc>
                <a:spcPct val="80000"/>
              </a:lnSpc>
              <a:spcBef>
                <a:spcPct val="0"/>
              </a:spcBef>
              <a:spcAft>
                <a:spcPct val="0"/>
              </a:spcAft>
              <a:defRPr sz="1350" kern="1200">
                <a:solidFill>
                  <a:schemeClr val="tx1"/>
                </a:solidFill>
                <a:latin typeface="+mn-lt"/>
                <a:ea typeface="+mn-ea"/>
                <a:cs typeface="+mn-cs"/>
              </a:defRPr>
            </a:lvl5pPr>
            <a:lvl6pPr marL="1714500" algn="l" defTabSz="685800" rtl="0" eaLnBrk="1" fontAlgn="base" latinLnBrk="0" hangingPunct="1">
              <a:lnSpc>
                <a:spcPct val="80000"/>
              </a:lnSpc>
              <a:spcBef>
                <a:spcPct val="0"/>
              </a:spcBef>
              <a:spcAft>
                <a:spcPct val="0"/>
              </a:spcAft>
              <a:defRPr sz="1350" kern="1200">
                <a:solidFill>
                  <a:schemeClr val="tx1"/>
                </a:solidFill>
                <a:latin typeface="+mn-lt"/>
                <a:ea typeface="+mn-ea"/>
                <a:cs typeface="+mn-cs"/>
              </a:defRPr>
            </a:lvl6pPr>
            <a:lvl7pPr marL="2057400" algn="l" defTabSz="685800" rtl="0" eaLnBrk="1" fontAlgn="base" latinLnBrk="0" hangingPunct="1">
              <a:lnSpc>
                <a:spcPct val="80000"/>
              </a:lnSpc>
              <a:spcBef>
                <a:spcPct val="0"/>
              </a:spcBef>
              <a:spcAft>
                <a:spcPct val="0"/>
              </a:spcAft>
              <a:defRPr sz="1350" kern="1200">
                <a:solidFill>
                  <a:schemeClr val="tx1"/>
                </a:solidFill>
                <a:latin typeface="+mn-lt"/>
                <a:ea typeface="+mn-ea"/>
                <a:cs typeface="+mn-cs"/>
              </a:defRPr>
            </a:lvl7pPr>
            <a:lvl8pPr marL="2400300" algn="l" defTabSz="685800" rtl="0" eaLnBrk="1" fontAlgn="base" latinLnBrk="0" hangingPunct="1">
              <a:lnSpc>
                <a:spcPct val="80000"/>
              </a:lnSpc>
              <a:spcBef>
                <a:spcPct val="0"/>
              </a:spcBef>
              <a:spcAft>
                <a:spcPct val="0"/>
              </a:spcAft>
              <a:defRPr sz="1350" kern="1200">
                <a:solidFill>
                  <a:schemeClr val="tx1"/>
                </a:solidFill>
                <a:latin typeface="+mn-lt"/>
                <a:ea typeface="+mn-ea"/>
                <a:cs typeface="+mn-cs"/>
              </a:defRPr>
            </a:lvl8pPr>
            <a:lvl9pPr marL="2743200" algn="l" defTabSz="685800" rtl="0" eaLnBrk="1" fontAlgn="base" latinLnBrk="0" hangingPunct="1">
              <a:lnSpc>
                <a:spcPct val="80000"/>
              </a:lnSpc>
              <a:spcBef>
                <a:spcPct val="0"/>
              </a:spcBef>
              <a:spcAft>
                <a:spcPct val="0"/>
              </a:spcAft>
              <a:defRPr sz="1350" kern="1200">
                <a:solidFill>
                  <a:schemeClr val="tx1"/>
                </a:solidFill>
                <a:latin typeface="+mn-lt"/>
                <a:ea typeface="+mn-ea"/>
                <a:cs typeface="+mn-cs"/>
              </a:defRPr>
            </a:lvl9pPr>
          </a:lstStyle>
          <a:p>
            <a:pPr marL="0" marR="0" lvl="0" indent="0" algn="l" defTabSz="685800" rtl="0" eaLnBrk="1" fontAlgn="base" latinLnBrk="0" hangingPunct="1">
              <a:lnSpc>
                <a:spcPct val="80000"/>
              </a:lnSpc>
              <a:spcBef>
                <a:spcPts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rPr>
              <a:t>CCNP Enterprise 8.0 – Lab Equipment</a:t>
            </a:r>
          </a:p>
        </p:txBody>
      </p:sp>
      <p:sp>
        <p:nvSpPr>
          <p:cNvPr id="6" name="TextBox 5">
            <a:extLst>
              <a:ext uri="{FF2B5EF4-FFF2-40B4-BE49-F238E27FC236}">
                <a16:creationId xmlns:a16="http://schemas.microsoft.com/office/drawing/2014/main" id="{B94BE89F-3B4E-4137-BC53-B3C1BF28B6C5}"/>
              </a:ext>
            </a:extLst>
          </p:cNvPr>
          <p:cNvSpPr txBox="1"/>
          <p:nvPr/>
        </p:nvSpPr>
        <p:spPr>
          <a:xfrm>
            <a:off x="3723707" y="1539747"/>
            <a:ext cx="2382256" cy="1231106"/>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282828"/>
                </a:solidFill>
                <a:effectLst/>
                <a:uLnTx/>
                <a:uFillTx/>
                <a:latin typeface="+mj-lt"/>
                <a:ea typeface="ＭＳ Ｐゴシック" panose="020B0600070205080204" pitchFamily="34" charset="-128"/>
                <a:cs typeface="+mn-cs"/>
              </a:rPr>
              <a:t>For CCNP Enterprise </a:t>
            </a:r>
            <a:r>
              <a:rPr lang="en-US" sz="1400" b="1" dirty="0">
                <a:solidFill>
                  <a:srgbClr val="282828"/>
                </a:solidFill>
                <a:latin typeface="+mj-lt"/>
                <a:ea typeface="ＭＳ Ｐゴシック" panose="020B0600070205080204" pitchFamily="34" charset="-128"/>
                <a:cs typeface="+mn-cs"/>
              </a:rPr>
              <a:t>8</a:t>
            </a:r>
            <a:r>
              <a:rPr kumimoji="0" lang="en-US" sz="1400" b="1" i="0" u="none" strike="noStrike" kern="1200" cap="none" spc="0" normalizeH="0" baseline="0" noProof="0" dirty="0">
                <a:ln>
                  <a:noFill/>
                </a:ln>
                <a:solidFill>
                  <a:srgbClr val="282828"/>
                </a:solidFill>
                <a:effectLst/>
                <a:uLnTx/>
                <a:uFillTx/>
                <a:latin typeface="+mj-lt"/>
                <a:ea typeface="ＭＳ Ｐゴシック" panose="020B0600070205080204" pitchFamily="34" charset="-128"/>
                <a:cs typeface="+mn-cs"/>
              </a:rPr>
              <a:t>.0: </a:t>
            </a: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282828"/>
                </a:solidFill>
                <a:effectLst/>
                <a:uLnTx/>
                <a:uFillTx/>
                <a:latin typeface="+mj-lt"/>
                <a:ea typeface="ＭＳ Ｐゴシック" panose="020B0600070205080204" pitchFamily="34" charset="-128"/>
                <a:cs typeface="+mn-cs"/>
              </a:rPr>
              <a:t>NIM-2T Serial ports needed </a:t>
            </a:r>
            <a:r>
              <a:rPr lang="en-US" sz="1200" b="1" dirty="0">
                <a:solidFill>
                  <a:srgbClr val="282828"/>
                </a:solidFill>
                <a:latin typeface="+mj-lt"/>
                <a:ea typeface="ＭＳ Ｐゴシック" panose="020B0600070205080204" pitchFamily="34" charset="-128"/>
                <a:cs typeface="+mn-cs"/>
              </a:rPr>
              <a:t>for 2 of 3 routers</a:t>
            </a:r>
            <a:r>
              <a:rPr kumimoji="0" lang="en-US" sz="1200" b="1" i="0" u="none" strike="noStrike" kern="1200" cap="none" spc="0" normalizeH="0" baseline="0" noProof="0" dirty="0">
                <a:ln>
                  <a:noFill/>
                </a:ln>
                <a:solidFill>
                  <a:srgbClr val="282828"/>
                </a:solidFill>
                <a:effectLst/>
                <a:uLnTx/>
                <a:uFillTx/>
                <a:latin typeface="+mj-lt"/>
                <a:ea typeface="ＭＳ Ｐゴシック" panose="020B0600070205080204" pitchFamily="34" charset="-128"/>
                <a:cs typeface="CiscoSansTT" panose="020B0503020201020303" pitchFamily="34" charset="0"/>
              </a:rPr>
              <a:t> </a:t>
            </a:r>
          </a:p>
          <a:p>
            <a:pPr marL="171450" marR="0" lvl="0" indent="-171450" algn="l" defTabSz="4572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282828"/>
                </a:solidFill>
                <a:effectLst/>
                <a:uLnTx/>
                <a:uFillTx/>
                <a:latin typeface="+mj-lt"/>
                <a:ea typeface="ＭＳ Ｐゴシック" panose="020B0600070205080204" pitchFamily="34" charset="-128"/>
                <a:cs typeface="+mn-cs"/>
              </a:rPr>
              <a:t>Packet Tracer 7.3.0 or higher </a:t>
            </a:r>
            <a:r>
              <a:rPr kumimoji="0" lang="en-US" sz="1200" b="1" i="0" u="none" strike="noStrike" kern="1200" cap="none" spc="0" normalizeH="0" baseline="0" noProof="0" dirty="0">
                <a:ln>
                  <a:noFill/>
                </a:ln>
                <a:solidFill>
                  <a:srgbClr val="282828"/>
                </a:solidFill>
                <a:effectLst/>
                <a:uLnTx/>
                <a:uFillTx/>
                <a:latin typeface="+mj-lt"/>
                <a:ea typeface="ＭＳ Ｐゴシック" panose="020B0600070205080204" pitchFamily="34" charset="-128"/>
                <a:cs typeface="CiscoSansTT" panose="020B0503020201020303" pitchFamily="34" charset="0"/>
              </a:rPr>
              <a:t>required for optional Packet Tracer activities</a:t>
            </a:r>
          </a:p>
        </p:txBody>
      </p:sp>
      <p:pic>
        <p:nvPicPr>
          <p:cNvPr id="60" name="Picture 59">
            <a:extLst>
              <a:ext uri="{FF2B5EF4-FFF2-40B4-BE49-F238E27FC236}">
                <a16:creationId xmlns:a16="http://schemas.microsoft.com/office/drawing/2014/main" id="{897E38A4-7CB8-964B-90E5-10AA4AE15AE3}"/>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41620" y="110196"/>
            <a:ext cx="821433" cy="821433"/>
          </a:xfrm>
          <a:prstGeom prst="rect">
            <a:avLst/>
          </a:prstGeom>
        </p:spPr>
      </p:pic>
      <p:pic>
        <p:nvPicPr>
          <p:cNvPr id="55" name="Picture 2" descr="C:\Users\spennock\Unicon\Griffin_Development\Lab_Development\topology_icons_2012_11_14\topology_icons_2012_11_14\na_graphics_lib_105_router.png">
            <a:extLst>
              <a:ext uri="{FF2B5EF4-FFF2-40B4-BE49-F238E27FC236}">
                <a16:creationId xmlns:a16="http://schemas.microsoft.com/office/drawing/2014/main" id="{C7C75436-919C-6A46-B697-39266C90BC4A}"/>
              </a:ext>
            </a:extLst>
          </p:cNvPr>
          <p:cNvPicPr>
            <a:picLocks noChangeAspect="1" noChangeArrowheads="1"/>
          </p:cNvPicPr>
          <p:nvPr/>
        </p:nvPicPr>
        <p:blipFill>
          <a:blip r:embed="rId4" cstate="print"/>
          <a:srcRect/>
          <a:stretch>
            <a:fillRect/>
          </a:stretch>
        </p:blipFill>
        <p:spPr bwMode="auto">
          <a:xfrm>
            <a:off x="851579" y="1750348"/>
            <a:ext cx="628650" cy="458391"/>
          </a:xfrm>
          <a:prstGeom prst="rect">
            <a:avLst/>
          </a:prstGeom>
          <a:noFill/>
        </p:spPr>
      </p:pic>
      <p:pic>
        <p:nvPicPr>
          <p:cNvPr id="59" name="Picture 2" descr="C:\Users\spennock\Unicon\Griffin_Development\Lab_Development\topology_icons_2012_11_14\topology_icons_2012_11_14\na_graphics_lib_105_router.png">
            <a:extLst>
              <a:ext uri="{FF2B5EF4-FFF2-40B4-BE49-F238E27FC236}">
                <a16:creationId xmlns:a16="http://schemas.microsoft.com/office/drawing/2014/main" id="{62CC11CB-2B10-9E46-B4B9-22A1F6469E94}"/>
              </a:ext>
            </a:extLst>
          </p:cNvPr>
          <p:cNvPicPr>
            <a:picLocks noChangeAspect="1" noChangeArrowheads="1"/>
          </p:cNvPicPr>
          <p:nvPr/>
        </p:nvPicPr>
        <p:blipFill>
          <a:blip r:embed="rId4" cstate="print"/>
          <a:srcRect/>
          <a:stretch>
            <a:fillRect/>
          </a:stretch>
        </p:blipFill>
        <p:spPr bwMode="auto">
          <a:xfrm>
            <a:off x="6923265" y="1754241"/>
            <a:ext cx="628650" cy="458391"/>
          </a:xfrm>
          <a:prstGeom prst="rect">
            <a:avLst/>
          </a:prstGeom>
          <a:noFill/>
        </p:spPr>
      </p:pic>
      <p:pic>
        <p:nvPicPr>
          <p:cNvPr id="63" name="Picture 2" descr="C:\Users\spennock\Unicon\Griffin_Development\Lab_Development\topology_icons_2012_11_14\topology_icons_2012_11_14\na_graphics_lib_105_router.png">
            <a:extLst>
              <a:ext uri="{FF2B5EF4-FFF2-40B4-BE49-F238E27FC236}">
                <a16:creationId xmlns:a16="http://schemas.microsoft.com/office/drawing/2014/main" id="{16527353-5994-5A4A-976A-C49E78284CD2}"/>
              </a:ext>
            </a:extLst>
          </p:cNvPr>
          <p:cNvPicPr>
            <a:picLocks noChangeAspect="1" noChangeArrowheads="1"/>
          </p:cNvPicPr>
          <p:nvPr/>
        </p:nvPicPr>
        <p:blipFill>
          <a:blip r:embed="rId4" cstate="print"/>
          <a:srcRect/>
          <a:stretch>
            <a:fillRect/>
          </a:stretch>
        </p:blipFill>
        <p:spPr bwMode="auto">
          <a:xfrm>
            <a:off x="6258467" y="1750348"/>
            <a:ext cx="628650" cy="458391"/>
          </a:xfrm>
          <a:prstGeom prst="rect">
            <a:avLst/>
          </a:prstGeom>
          <a:noFill/>
        </p:spPr>
      </p:pic>
      <p:pic>
        <p:nvPicPr>
          <p:cNvPr id="64" name="Picture 2" descr="C:\Users\spennock\Unicon\Griffin_Development\Lab_Development\topology_icons_2012_11_14\topology_icons_2012_11_14\na_graphics_lib_105_router.png">
            <a:extLst>
              <a:ext uri="{FF2B5EF4-FFF2-40B4-BE49-F238E27FC236}">
                <a16:creationId xmlns:a16="http://schemas.microsoft.com/office/drawing/2014/main" id="{16FBF9CE-3F9C-EC46-8437-F2513A8EA51D}"/>
              </a:ext>
            </a:extLst>
          </p:cNvPr>
          <p:cNvPicPr>
            <a:picLocks noChangeAspect="1" noChangeArrowheads="1"/>
          </p:cNvPicPr>
          <p:nvPr/>
        </p:nvPicPr>
        <p:blipFill>
          <a:blip r:embed="rId4" cstate="print"/>
          <a:srcRect/>
          <a:stretch>
            <a:fillRect/>
          </a:stretch>
        </p:blipFill>
        <p:spPr bwMode="auto">
          <a:xfrm>
            <a:off x="7593924" y="1762937"/>
            <a:ext cx="628650" cy="458391"/>
          </a:xfrm>
          <a:prstGeom prst="rect">
            <a:avLst/>
          </a:prstGeom>
          <a:noFill/>
        </p:spPr>
      </p:pic>
      <p:pic>
        <p:nvPicPr>
          <p:cNvPr id="2" name="Picture 1">
            <a:extLst>
              <a:ext uri="{FF2B5EF4-FFF2-40B4-BE49-F238E27FC236}">
                <a16:creationId xmlns:a16="http://schemas.microsoft.com/office/drawing/2014/main" id="{7102F64A-B203-D54E-B57F-14D5FECC210D}"/>
              </a:ext>
            </a:extLst>
          </p:cNvPr>
          <p:cNvPicPr>
            <a:picLocks noChangeAspect="1"/>
          </p:cNvPicPr>
          <p:nvPr/>
        </p:nvPicPr>
        <p:blipFill>
          <a:blip r:embed="rId8"/>
          <a:stretch>
            <a:fillRect/>
          </a:stretch>
        </p:blipFill>
        <p:spPr>
          <a:xfrm>
            <a:off x="6413179" y="3295145"/>
            <a:ext cx="795282" cy="812069"/>
          </a:xfrm>
          <a:prstGeom prst="rect">
            <a:avLst/>
          </a:prstGeom>
        </p:spPr>
      </p:pic>
      <p:pic>
        <p:nvPicPr>
          <p:cNvPr id="65" name="Picture 64">
            <a:extLst>
              <a:ext uri="{FF2B5EF4-FFF2-40B4-BE49-F238E27FC236}">
                <a16:creationId xmlns:a16="http://schemas.microsoft.com/office/drawing/2014/main" id="{7E8217B7-E4B2-E744-B094-CFAC2003A06F}"/>
              </a:ext>
            </a:extLst>
          </p:cNvPr>
          <p:cNvPicPr>
            <a:picLocks noChangeAspect="1"/>
          </p:cNvPicPr>
          <p:nvPr/>
        </p:nvPicPr>
        <p:blipFill>
          <a:blip r:embed="rId8"/>
          <a:stretch>
            <a:fillRect/>
          </a:stretch>
        </p:blipFill>
        <p:spPr>
          <a:xfrm>
            <a:off x="7183647" y="3295144"/>
            <a:ext cx="795282" cy="812069"/>
          </a:xfrm>
          <a:prstGeom prst="rect">
            <a:avLst/>
          </a:prstGeom>
        </p:spPr>
      </p:pic>
      <p:sp>
        <p:nvSpPr>
          <p:cNvPr id="66" name="TextBox 12">
            <a:extLst>
              <a:ext uri="{FF2B5EF4-FFF2-40B4-BE49-F238E27FC236}">
                <a16:creationId xmlns:a16="http://schemas.microsoft.com/office/drawing/2014/main" id="{721FABCA-BF44-C84D-8517-D1F576928623}"/>
              </a:ext>
            </a:extLst>
          </p:cNvPr>
          <p:cNvSpPr txBox="1">
            <a:spLocks noChangeArrowheads="1"/>
          </p:cNvSpPr>
          <p:nvPr/>
        </p:nvSpPr>
        <p:spPr bwMode="auto">
          <a:xfrm>
            <a:off x="6980138" y="3125573"/>
            <a:ext cx="514903" cy="230832"/>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900" b="1" dirty="0">
                <a:solidFill>
                  <a:srgbClr val="282828"/>
                </a:solidFill>
                <a:latin typeface="+mj-lt"/>
                <a:ea typeface="ＭＳ Ｐゴシック" panose="020B0600070205080204" pitchFamily="34" charset="-128"/>
                <a:cs typeface="+mn-cs"/>
              </a:rPr>
              <a:t>3650</a:t>
            </a:r>
            <a:endParaRPr kumimoji="0" lang="en-US" sz="900" b="1" i="0" u="none" strike="noStrike" kern="1200" cap="none" spc="0" normalizeH="0" baseline="0" noProof="0" dirty="0">
              <a:ln>
                <a:noFill/>
              </a:ln>
              <a:solidFill>
                <a:srgbClr val="282828"/>
              </a:solidFill>
              <a:effectLst/>
              <a:uLnTx/>
              <a:uFillTx/>
              <a:latin typeface="+mj-lt"/>
              <a:ea typeface="ＭＳ Ｐゴシック" panose="020B0600070205080204" pitchFamily="34" charset="-128"/>
              <a:cs typeface="+mn-cs"/>
            </a:endParaRPr>
          </a:p>
        </p:txBody>
      </p:sp>
      <p:pic>
        <p:nvPicPr>
          <p:cNvPr id="68" name="Picture 67">
            <a:extLst>
              <a:ext uri="{FF2B5EF4-FFF2-40B4-BE49-F238E27FC236}">
                <a16:creationId xmlns:a16="http://schemas.microsoft.com/office/drawing/2014/main" id="{AABC8855-938A-AA4E-83DF-24F48FE11A08}"/>
              </a:ext>
            </a:extLst>
          </p:cNvPr>
          <p:cNvPicPr>
            <a:picLocks noChangeAspect="1"/>
          </p:cNvPicPr>
          <p:nvPr/>
        </p:nvPicPr>
        <p:blipFill>
          <a:blip r:embed="rId8"/>
          <a:stretch>
            <a:fillRect/>
          </a:stretch>
        </p:blipFill>
        <p:spPr>
          <a:xfrm>
            <a:off x="1391330" y="3345941"/>
            <a:ext cx="795282" cy="812069"/>
          </a:xfrm>
          <a:prstGeom prst="rect">
            <a:avLst/>
          </a:prstGeom>
        </p:spPr>
      </p:pic>
      <p:pic>
        <p:nvPicPr>
          <p:cNvPr id="69" name="Picture 68">
            <a:extLst>
              <a:ext uri="{FF2B5EF4-FFF2-40B4-BE49-F238E27FC236}">
                <a16:creationId xmlns:a16="http://schemas.microsoft.com/office/drawing/2014/main" id="{4E22D516-5EA1-AE45-BAFC-B2A30A04BC26}"/>
              </a:ext>
            </a:extLst>
          </p:cNvPr>
          <p:cNvPicPr>
            <a:picLocks noChangeAspect="1"/>
          </p:cNvPicPr>
          <p:nvPr/>
        </p:nvPicPr>
        <p:blipFill>
          <a:blip r:embed="rId8"/>
          <a:stretch>
            <a:fillRect/>
          </a:stretch>
        </p:blipFill>
        <p:spPr>
          <a:xfrm>
            <a:off x="2161798" y="3345940"/>
            <a:ext cx="795282" cy="812069"/>
          </a:xfrm>
          <a:prstGeom prst="rect">
            <a:avLst/>
          </a:prstGeom>
        </p:spPr>
      </p:pic>
      <p:sp>
        <p:nvSpPr>
          <p:cNvPr id="70" name="TextBox 12">
            <a:extLst>
              <a:ext uri="{FF2B5EF4-FFF2-40B4-BE49-F238E27FC236}">
                <a16:creationId xmlns:a16="http://schemas.microsoft.com/office/drawing/2014/main" id="{45FFF9CC-3131-B240-8B0F-F3F49ABDAD10}"/>
              </a:ext>
            </a:extLst>
          </p:cNvPr>
          <p:cNvSpPr txBox="1">
            <a:spLocks noChangeArrowheads="1"/>
          </p:cNvSpPr>
          <p:nvPr/>
        </p:nvSpPr>
        <p:spPr bwMode="auto">
          <a:xfrm>
            <a:off x="1958289" y="3176369"/>
            <a:ext cx="514903" cy="230832"/>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lang="en-US" sz="900" b="1" dirty="0">
                <a:solidFill>
                  <a:srgbClr val="282828"/>
                </a:solidFill>
                <a:latin typeface="+mj-lt"/>
                <a:ea typeface="ＭＳ Ｐゴシック" panose="020B0600070205080204" pitchFamily="34" charset="-128"/>
                <a:cs typeface="+mn-cs"/>
              </a:rPr>
              <a:t>3650</a:t>
            </a:r>
            <a:endParaRPr kumimoji="0" lang="en-US" sz="900" b="1" i="0" u="none" strike="noStrike" kern="1200" cap="none" spc="0" normalizeH="0" baseline="0" noProof="0" dirty="0">
              <a:ln>
                <a:noFill/>
              </a:ln>
              <a:solidFill>
                <a:srgbClr val="282828"/>
              </a:solidFill>
              <a:effectLst/>
              <a:uLnTx/>
              <a:uFillTx/>
              <a:latin typeface="+mj-lt"/>
              <a:ea typeface="ＭＳ Ｐゴシック" panose="020B0600070205080204" pitchFamily="34" charset="-128"/>
              <a:cs typeface="+mn-cs"/>
            </a:endParaRPr>
          </a:p>
        </p:txBody>
      </p:sp>
      <p:pic>
        <p:nvPicPr>
          <p:cNvPr id="71" name="Picture 4" descr="C:\Users\spennock\Unicon\Griffin_Development\Lab_Development\topology_icons_2012_11_14\topology_icons_2012_11_14\na_graphics_lib_24_computer.png">
            <a:extLst>
              <a:ext uri="{FF2B5EF4-FFF2-40B4-BE49-F238E27FC236}">
                <a16:creationId xmlns:a16="http://schemas.microsoft.com/office/drawing/2014/main" id="{CE3F6020-1EC0-2946-876B-D4ACC95AD4B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24378" y="4474550"/>
            <a:ext cx="546323" cy="455269"/>
          </a:xfrm>
          <a:prstGeom prst="rect">
            <a:avLst/>
          </a:prstGeom>
          <a:noFill/>
        </p:spPr>
      </p:pic>
      <p:pic>
        <p:nvPicPr>
          <p:cNvPr id="72" name="Picture 71" descr="C:\Program Files (x86)\Sandbox\Development\Assessments\Resources\topology_icons_2012_11_14\topology_icons_2012_11_14\na_graphics_lib_30-computer-laptop-netbook.png">
            <a:extLst>
              <a:ext uri="{FF2B5EF4-FFF2-40B4-BE49-F238E27FC236}">
                <a16:creationId xmlns:a16="http://schemas.microsoft.com/office/drawing/2014/main" id="{9C47F35F-43DB-F047-9EA8-1B6E443F484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246978" y="4552437"/>
            <a:ext cx="585175" cy="342389"/>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12">
            <a:extLst>
              <a:ext uri="{FF2B5EF4-FFF2-40B4-BE49-F238E27FC236}">
                <a16:creationId xmlns:a16="http://schemas.microsoft.com/office/drawing/2014/main" id="{89898CF6-D914-744E-B929-5593DD8CD5FF}"/>
              </a:ext>
            </a:extLst>
          </p:cNvPr>
          <p:cNvSpPr txBox="1">
            <a:spLocks noChangeArrowheads="1"/>
          </p:cNvSpPr>
          <p:nvPr/>
        </p:nvSpPr>
        <p:spPr bwMode="auto">
          <a:xfrm>
            <a:off x="6485508" y="4285035"/>
            <a:ext cx="1646497" cy="230832"/>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282828"/>
                </a:solidFill>
                <a:effectLst/>
                <a:uLnTx/>
                <a:uFillTx/>
                <a:latin typeface="+mj-lt"/>
                <a:ea typeface="ＭＳ Ｐゴシック" panose="020B0600070205080204" pitchFamily="34" charset="-128"/>
                <a:cs typeface="+mn-cs"/>
              </a:rPr>
              <a:t>Server and End Devices </a:t>
            </a:r>
          </a:p>
        </p:txBody>
      </p:sp>
      <p:sp>
        <p:nvSpPr>
          <p:cNvPr id="74" name="TextBox 12">
            <a:extLst>
              <a:ext uri="{FF2B5EF4-FFF2-40B4-BE49-F238E27FC236}">
                <a16:creationId xmlns:a16="http://schemas.microsoft.com/office/drawing/2014/main" id="{925616D5-47CE-CD40-82F4-3354534E1735}"/>
              </a:ext>
            </a:extLst>
          </p:cNvPr>
          <p:cNvSpPr txBox="1">
            <a:spLocks noChangeArrowheads="1"/>
          </p:cNvSpPr>
          <p:nvPr/>
        </p:nvSpPr>
        <p:spPr bwMode="auto">
          <a:xfrm>
            <a:off x="1262057" y="1096266"/>
            <a:ext cx="1871828" cy="338554"/>
          </a:xfrm>
          <a:prstGeom prst="rect">
            <a:avLst/>
          </a:prstGeom>
          <a:noFill/>
          <a:ln w="9525">
            <a:noFill/>
            <a:miter lim="800000"/>
            <a:headEnd/>
            <a:tailEnd/>
          </a:ln>
        </p:spPr>
        <p:txBody>
          <a:bodyPr wrap="square">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US" sz="1600" b="1" dirty="0">
                <a:solidFill>
                  <a:srgbClr val="282828"/>
                </a:solidFill>
                <a:latin typeface="+mj-lt"/>
                <a:ea typeface="ＭＳ Ｐゴシック" panose="020B0600070205080204" pitchFamily="34" charset="-128"/>
                <a:cs typeface="+mn-cs"/>
              </a:rPr>
              <a:t>CCNP R&amp;S 7</a:t>
            </a:r>
            <a:endParaRPr kumimoji="0" lang="en-US" sz="1600" b="1" i="0" u="none" strike="noStrike" kern="1200" cap="none" spc="0" normalizeH="0" baseline="0" noProof="0" dirty="0">
              <a:ln>
                <a:noFill/>
              </a:ln>
              <a:solidFill>
                <a:srgbClr val="282828"/>
              </a:solidFill>
              <a:effectLst/>
              <a:uLnTx/>
              <a:uFillTx/>
              <a:latin typeface="+mj-lt"/>
              <a:ea typeface="ＭＳ Ｐゴシック" panose="020B0600070205080204" pitchFamily="34" charset="-128"/>
              <a:cs typeface="+mn-cs"/>
            </a:endParaRPr>
          </a:p>
        </p:txBody>
      </p:sp>
      <p:sp>
        <p:nvSpPr>
          <p:cNvPr id="75" name="TextBox 12">
            <a:extLst>
              <a:ext uri="{FF2B5EF4-FFF2-40B4-BE49-F238E27FC236}">
                <a16:creationId xmlns:a16="http://schemas.microsoft.com/office/drawing/2014/main" id="{8E6C11EB-B7A5-5245-BE9D-1FAD65FC1927}"/>
              </a:ext>
            </a:extLst>
          </p:cNvPr>
          <p:cNvSpPr txBox="1">
            <a:spLocks noChangeArrowheads="1"/>
          </p:cNvSpPr>
          <p:nvPr/>
        </p:nvSpPr>
        <p:spPr bwMode="auto">
          <a:xfrm>
            <a:off x="6247732" y="1100519"/>
            <a:ext cx="2150118" cy="338554"/>
          </a:xfrm>
          <a:prstGeom prst="rect">
            <a:avLst/>
          </a:prstGeom>
          <a:noFill/>
          <a:ln w="9525">
            <a:noFill/>
            <a:miter lim="800000"/>
            <a:headEnd/>
            <a:tailEnd/>
          </a:ln>
        </p:spPr>
        <p:txBody>
          <a:bodyPr wrap="square">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US" sz="1600" b="1" dirty="0">
                <a:solidFill>
                  <a:srgbClr val="282828"/>
                </a:solidFill>
                <a:latin typeface="+mj-lt"/>
                <a:ea typeface="ＭＳ Ｐゴシック" panose="020B0600070205080204" pitchFamily="34" charset="-128"/>
                <a:cs typeface="+mn-cs"/>
              </a:rPr>
              <a:t>CCNP Enterprise 8.0</a:t>
            </a:r>
            <a:endParaRPr kumimoji="0" lang="en-US" sz="1600" b="1" i="0" u="none" strike="noStrike" kern="1200" cap="none" spc="0" normalizeH="0" baseline="0" noProof="0" dirty="0">
              <a:ln>
                <a:noFill/>
              </a:ln>
              <a:solidFill>
                <a:srgbClr val="282828"/>
              </a:solidFill>
              <a:effectLst/>
              <a:uLnTx/>
              <a:uFillTx/>
              <a:latin typeface="+mj-lt"/>
              <a:ea typeface="ＭＳ Ｐゴシック" panose="020B0600070205080204" pitchFamily="34" charset="-128"/>
              <a:cs typeface="+mn-cs"/>
            </a:endParaRPr>
          </a:p>
        </p:txBody>
      </p:sp>
      <p:sp>
        <p:nvSpPr>
          <p:cNvPr id="78" name="TextBox 77">
            <a:extLst>
              <a:ext uri="{FF2B5EF4-FFF2-40B4-BE49-F238E27FC236}">
                <a16:creationId xmlns:a16="http://schemas.microsoft.com/office/drawing/2014/main" id="{CFAEE45A-2D5C-4A41-A2EB-C1008B2E0B4E}"/>
              </a:ext>
            </a:extLst>
          </p:cNvPr>
          <p:cNvSpPr txBox="1"/>
          <p:nvPr/>
        </p:nvSpPr>
        <p:spPr>
          <a:xfrm>
            <a:off x="4012811" y="4152847"/>
            <a:ext cx="1777843" cy="738664"/>
          </a:xfrm>
          <a:prstGeom prst="rect">
            <a:avLst/>
          </a:prstGeom>
          <a:noFill/>
        </p:spPr>
        <p:txBody>
          <a:bodyPr wrap="square" rtlCol="0">
            <a:spAutoFit/>
          </a:bodyPr>
          <a:lstStyle/>
          <a:p>
            <a:r>
              <a:rPr lang="en-US" sz="1400" b="1" dirty="0">
                <a:latin typeface="+mn-lt"/>
              </a:rPr>
              <a:t>Refer to posted </a:t>
            </a:r>
            <a:r>
              <a:rPr lang="en-US" sz="1400" b="1" dirty="0">
                <a:latin typeface="+mn-lt"/>
                <a:hlinkClick r:id="rId9"/>
              </a:rPr>
              <a:t>CCNP Enterprise Equipment List  </a:t>
            </a:r>
            <a:endParaRPr lang="en-US" sz="1400" b="1" dirty="0">
              <a:latin typeface="+mn-lt"/>
            </a:endParaRPr>
          </a:p>
        </p:txBody>
      </p:sp>
      <p:sp>
        <p:nvSpPr>
          <p:cNvPr id="79" name="TextBox 12">
            <a:extLst>
              <a:ext uri="{FF2B5EF4-FFF2-40B4-BE49-F238E27FC236}">
                <a16:creationId xmlns:a16="http://schemas.microsoft.com/office/drawing/2014/main" id="{8C03EE30-52CC-AF4E-A49F-E9098C8D94EB}"/>
              </a:ext>
            </a:extLst>
          </p:cNvPr>
          <p:cNvSpPr txBox="1">
            <a:spLocks noChangeArrowheads="1"/>
          </p:cNvSpPr>
          <p:nvPr/>
        </p:nvSpPr>
        <p:spPr bwMode="auto">
          <a:xfrm>
            <a:off x="8298478" y="1773167"/>
            <a:ext cx="628651" cy="461665"/>
          </a:xfrm>
          <a:prstGeom prst="rect">
            <a:avLst/>
          </a:prstGeom>
          <a:noFill/>
          <a:ln w="25400">
            <a:solidFill>
              <a:schemeClr val="tx1"/>
            </a:solidFill>
            <a:miter lim="800000"/>
            <a:headEnd/>
            <a:tailEnd/>
          </a:ln>
        </p:spPr>
        <p:txBody>
          <a:bodyPr wrap="square">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US" sz="1200" b="1" dirty="0">
                <a:solidFill>
                  <a:srgbClr val="282828"/>
                </a:solidFill>
                <a:latin typeface="+mj-lt"/>
                <a:ea typeface="ＭＳ Ｐゴシック" panose="020B0600070205080204" pitchFamily="34" charset="-128"/>
                <a:cs typeface="+mn-cs"/>
              </a:rPr>
              <a:t>1 less 4221</a:t>
            </a:r>
            <a:endParaRPr kumimoji="0" lang="en-US" sz="1200" b="1" i="0" u="none" strike="noStrike" kern="1200" cap="none" spc="0" normalizeH="0" baseline="0" noProof="0" dirty="0">
              <a:ln>
                <a:noFill/>
              </a:ln>
              <a:solidFill>
                <a:srgbClr val="282828"/>
              </a:solidFill>
              <a:effectLst/>
              <a:uLnTx/>
              <a:uFillTx/>
              <a:latin typeface="+mj-lt"/>
              <a:ea typeface="ＭＳ Ｐゴシック" panose="020B0600070205080204" pitchFamily="34" charset="-128"/>
              <a:cs typeface="+mn-cs"/>
            </a:endParaRPr>
          </a:p>
        </p:txBody>
      </p:sp>
      <p:sp>
        <p:nvSpPr>
          <p:cNvPr id="80" name="TextBox 12">
            <a:extLst>
              <a:ext uri="{FF2B5EF4-FFF2-40B4-BE49-F238E27FC236}">
                <a16:creationId xmlns:a16="http://schemas.microsoft.com/office/drawing/2014/main" id="{3122CD5B-5B99-464B-B108-9EA6FDF9980D}"/>
              </a:ext>
            </a:extLst>
          </p:cNvPr>
          <p:cNvSpPr txBox="1">
            <a:spLocks noChangeArrowheads="1"/>
          </p:cNvSpPr>
          <p:nvPr/>
        </p:nvSpPr>
        <p:spPr bwMode="auto">
          <a:xfrm>
            <a:off x="8297385" y="2601959"/>
            <a:ext cx="628651" cy="461665"/>
          </a:xfrm>
          <a:prstGeom prst="rect">
            <a:avLst/>
          </a:prstGeom>
          <a:noFill/>
          <a:ln w="25400">
            <a:solidFill>
              <a:schemeClr val="tx1"/>
            </a:solidFill>
            <a:miter lim="800000"/>
            <a:headEnd/>
            <a:tailEnd/>
          </a:ln>
        </p:spPr>
        <p:txBody>
          <a:bodyPr wrap="square">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lang="en-US" sz="1200" b="1" dirty="0">
                <a:solidFill>
                  <a:srgbClr val="282828"/>
                </a:solidFill>
                <a:latin typeface="+mj-lt"/>
                <a:ea typeface="ＭＳ Ｐゴシック" panose="020B0600070205080204" pitchFamily="34" charset="-128"/>
                <a:cs typeface="+mn-cs"/>
              </a:rPr>
              <a:t>1 less 2960</a:t>
            </a:r>
            <a:endParaRPr kumimoji="0" lang="en-US" sz="1200" b="1" i="0" u="none" strike="noStrike" kern="1200" cap="none" spc="0" normalizeH="0" baseline="0" noProof="0" dirty="0">
              <a:ln>
                <a:noFill/>
              </a:ln>
              <a:solidFill>
                <a:srgbClr val="282828"/>
              </a:solidFill>
              <a:effectLst/>
              <a:uLnTx/>
              <a:uFillTx/>
              <a:latin typeface="+mj-lt"/>
              <a:ea typeface="ＭＳ Ｐゴシック" panose="020B0600070205080204" pitchFamily="34" charset="-128"/>
              <a:cs typeface="+mn-cs"/>
            </a:endParaRPr>
          </a:p>
        </p:txBody>
      </p:sp>
    </p:spTree>
    <p:extLst>
      <p:ext uri="{BB962C8B-B14F-4D97-AF65-F5344CB8AC3E}">
        <p14:creationId xmlns:p14="http://schemas.microsoft.com/office/powerpoint/2010/main" val="2918725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BC135746-38F4-414C-B59F-1928D39E315F}"/>
              </a:ext>
            </a:extLst>
          </p:cNvPr>
          <p:cNvSpPr/>
          <p:nvPr/>
        </p:nvSpPr>
        <p:spPr>
          <a:xfrm>
            <a:off x="19022" y="4580412"/>
            <a:ext cx="3397894" cy="55660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3956EEC5-5350-EA4D-8055-3D5E64D55AB7}"/>
              </a:ext>
            </a:extLst>
          </p:cNvPr>
          <p:cNvSpPr/>
          <p:nvPr/>
        </p:nvSpPr>
        <p:spPr>
          <a:xfrm>
            <a:off x="0" y="0"/>
            <a:ext cx="9143999" cy="100812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0CBE2F53-90C6-A54D-A3FF-469982EAC8D1}"/>
              </a:ext>
            </a:extLst>
          </p:cNvPr>
          <p:cNvSpPr/>
          <p:nvPr/>
        </p:nvSpPr>
        <p:spPr>
          <a:xfrm>
            <a:off x="4644952" y="4584491"/>
            <a:ext cx="3397894" cy="55660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44" name="Google Shape;309;p20">
            <a:extLst>
              <a:ext uri="{FF2B5EF4-FFF2-40B4-BE49-F238E27FC236}">
                <a16:creationId xmlns:a16="http://schemas.microsoft.com/office/drawing/2014/main" id="{45CC06E7-4BC9-7946-865F-E0F3821E29DE}"/>
              </a:ext>
            </a:extLst>
          </p:cNvPr>
          <p:cNvSpPr txBox="1">
            <a:spLocks/>
          </p:cNvSpPr>
          <p:nvPr/>
        </p:nvSpPr>
        <p:spPr>
          <a:xfrm>
            <a:off x="1409487" y="400181"/>
            <a:ext cx="7347908" cy="503100"/>
          </a:xfrm>
          <a:prstGeom prst="rect">
            <a:avLst/>
          </a:prstGeom>
        </p:spPr>
        <p:txBody>
          <a:bodyPr spcFirstLastPara="1" vert="horz" wrap="square" lIns="91400" tIns="45700" rIns="91400" bIns="45700" numCol="1" rtlCol="0" anchor="ctr" anchorCtr="0" compatLnSpc="1">
            <a:prstTxWarp prst="textNoShape">
              <a:avLst/>
            </a:prstTxWarp>
            <a:noAutofit/>
          </a:bodyPr>
          <a:lstStyle>
            <a:defPPr>
              <a:defRPr lang="en-US"/>
            </a:defPPr>
            <a:lvl1pPr marL="0" algn="l" defTabSz="685800" rtl="0" eaLnBrk="1" fontAlgn="base" latinLnBrk="0" hangingPunct="1">
              <a:lnSpc>
                <a:spcPct val="80000"/>
              </a:lnSpc>
              <a:spcBef>
                <a:spcPct val="0"/>
              </a:spcBef>
              <a:spcAft>
                <a:spcPct val="0"/>
              </a:spcAft>
              <a:defRPr lang="en-US" sz="1350" b="0" i="0" kern="1200">
                <a:solidFill>
                  <a:schemeClr val="tx1"/>
                </a:solidFill>
                <a:latin typeface="+mn-lt"/>
                <a:ea typeface="+mn-ea"/>
                <a:cs typeface="+mn-cs"/>
              </a:defRPr>
            </a:lvl1pPr>
            <a:lvl2pPr marL="342900" algn="l" defTabSz="685800" rtl="0" eaLnBrk="1" fontAlgn="base" latinLnBrk="0" hangingPunct="1">
              <a:lnSpc>
                <a:spcPct val="80000"/>
              </a:lnSpc>
              <a:spcBef>
                <a:spcPct val="0"/>
              </a:spcBef>
              <a:spcAft>
                <a:spcPct val="0"/>
              </a:spcAft>
              <a:defRPr sz="1350" kern="1200">
                <a:solidFill>
                  <a:schemeClr val="tx1"/>
                </a:solidFill>
                <a:latin typeface="+mn-lt"/>
                <a:ea typeface="+mn-ea"/>
                <a:cs typeface="+mn-cs"/>
              </a:defRPr>
            </a:lvl2pPr>
            <a:lvl3pPr marL="685800" algn="l" defTabSz="685800" rtl="0" eaLnBrk="1" fontAlgn="base" latinLnBrk="0" hangingPunct="1">
              <a:lnSpc>
                <a:spcPct val="80000"/>
              </a:lnSpc>
              <a:spcBef>
                <a:spcPct val="0"/>
              </a:spcBef>
              <a:spcAft>
                <a:spcPct val="0"/>
              </a:spcAft>
              <a:defRPr sz="1350" kern="1200">
                <a:solidFill>
                  <a:schemeClr val="tx1"/>
                </a:solidFill>
                <a:latin typeface="+mn-lt"/>
                <a:ea typeface="+mn-ea"/>
                <a:cs typeface="+mn-cs"/>
              </a:defRPr>
            </a:lvl3pPr>
            <a:lvl4pPr marL="1028700" algn="l" defTabSz="685800" rtl="0" eaLnBrk="1" fontAlgn="base" latinLnBrk="0" hangingPunct="1">
              <a:lnSpc>
                <a:spcPct val="80000"/>
              </a:lnSpc>
              <a:spcBef>
                <a:spcPct val="0"/>
              </a:spcBef>
              <a:spcAft>
                <a:spcPct val="0"/>
              </a:spcAft>
              <a:defRPr sz="1350" kern="1200">
                <a:solidFill>
                  <a:schemeClr val="tx1"/>
                </a:solidFill>
                <a:latin typeface="+mn-lt"/>
                <a:ea typeface="+mn-ea"/>
                <a:cs typeface="+mn-cs"/>
              </a:defRPr>
            </a:lvl4pPr>
            <a:lvl5pPr marL="1371600" algn="l" defTabSz="685800" rtl="0" eaLnBrk="1" fontAlgn="base" latinLnBrk="0" hangingPunct="1">
              <a:lnSpc>
                <a:spcPct val="80000"/>
              </a:lnSpc>
              <a:spcBef>
                <a:spcPct val="0"/>
              </a:spcBef>
              <a:spcAft>
                <a:spcPct val="0"/>
              </a:spcAft>
              <a:defRPr sz="1350" kern="1200">
                <a:solidFill>
                  <a:schemeClr val="tx1"/>
                </a:solidFill>
                <a:latin typeface="+mn-lt"/>
                <a:ea typeface="+mn-ea"/>
                <a:cs typeface="+mn-cs"/>
              </a:defRPr>
            </a:lvl5pPr>
            <a:lvl6pPr marL="1714500" algn="l" defTabSz="685800" rtl="0" eaLnBrk="1" fontAlgn="base" latinLnBrk="0" hangingPunct="1">
              <a:lnSpc>
                <a:spcPct val="80000"/>
              </a:lnSpc>
              <a:spcBef>
                <a:spcPct val="0"/>
              </a:spcBef>
              <a:spcAft>
                <a:spcPct val="0"/>
              </a:spcAft>
              <a:defRPr sz="1350" kern="1200">
                <a:solidFill>
                  <a:schemeClr val="tx1"/>
                </a:solidFill>
                <a:latin typeface="+mn-lt"/>
                <a:ea typeface="+mn-ea"/>
                <a:cs typeface="+mn-cs"/>
              </a:defRPr>
            </a:lvl6pPr>
            <a:lvl7pPr marL="2057400" algn="l" defTabSz="685800" rtl="0" eaLnBrk="1" fontAlgn="base" latinLnBrk="0" hangingPunct="1">
              <a:lnSpc>
                <a:spcPct val="80000"/>
              </a:lnSpc>
              <a:spcBef>
                <a:spcPct val="0"/>
              </a:spcBef>
              <a:spcAft>
                <a:spcPct val="0"/>
              </a:spcAft>
              <a:defRPr sz="1350" kern="1200">
                <a:solidFill>
                  <a:schemeClr val="tx1"/>
                </a:solidFill>
                <a:latin typeface="+mn-lt"/>
                <a:ea typeface="+mn-ea"/>
                <a:cs typeface="+mn-cs"/>
              </a:defRPr>
            </a:lvl7pPr>
            <a:lvl8pPr marL="2400300" algn="l" defTabSz="685800" rtl="0" eaLnBrk="1" fontAlgn="base" latinLnBrk="0" hangingPunct="1">
              <a:lnSpc>
                <a:spcPct val="80000"/>
              </a:lnSpc>
              <a:spcBef>
                <a:spcPct val="0"/>
              </a:spcBef>
              <a:spcAft>
                <a:spcPct val="0"/>
              </a:spcAft>
              <a:defRPr sz="1350" kern="1200">
                <a:solidFill>
                  <a:schemeClr val="tx1"/>
                </a:solidFill>
                <a:latin typeface="+mn-lt"/>
                <a:ea typeface="+mn-ea"/>
                <a:cs typeface="+mn-cs"/>
              </a:defRPr>
            </a:lvl8pPr>
            <a:lvl9pPr marL="2743200" algn="l" defTabSz="685800" rtl="0" eaLnBrk="1" fontAlgn="base" latinLnBrk="0" hangingPunct="1">
              <a:lnSpc>
                <a:spcPct val="80000"/>
              </a:lnSpc>
              <a:spcBef>
                <a:spcPct val="0"/>
              </a:spcBef>
              <a:spcAft>
                <a:spcPct val="0"/>
              </a:spcAft>
              <a:defRPr sz="1350" kern="1200">
                <a:solidFill>
                  <a:schemeClr val="tx1"/>
                </a:solidFill>
                <a:latin typeface="+mn-lt"/>
                <a:ea typeface="+mn-ea"/>
                <a:cs typeface="+mn-cs"/>
              </a:defRPr>
            </a:lvl9pPr>
          </a:lstStyle>
          <a:p>
            <a:pPr marL="0" marR="0" lvl="0" indent="0" algn="l" defTabSz="685800" rtl="0" eaLnBrk="1" fontAlgn="base" latinLnBrk="0" hangingPunct="1">
              <a:lnSpc>
                <a:spcPct val="80000"/>
              </a:lnSpc>
              <a:spcBef>
                <a:spcPts val="0"/>
              </a:spcBef>
              <a:spcAft>
                <a:spcPct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rPr>
              <a:t>CCNP Enterprise 8.0 – Lab </a:t>
            </a:r>
            <a:r>
              <a:rPr lang="en-US" sz="2800" dirty="0">
                <a:solidFill>
                  <a:srgbClr val="FFFFFF"/>
                </a:solidFill>
                <a:latin typeface="+mj-lt"/>
                <a:cs typeface="Arial" panose="020B0604020202020204" pitchFamily="34" charset="0"/>
              </a:rPr>
              <a:t>Topology</a:t>
            </a:r>
            <a:endParaRPr kumimoji="0" lang="en-US" sz="2800" b="0" i="0" u="none" strike="noStrike" kern="1200" cap="none" spc="0" normalizeH="0" baseline="0" noProof="0" dirty="0">
              <a:ln>
                <a:noFill/>
              </a:ln>
              <a:solidFill>
                <a:srgbClr val="FFFFFF"/>
              </a:solidFill>
              <a:effectLst/>
              <a:uLnTx/>
              <a:uFillTx/>
              <a:latin typeface="+mj-lt"/>
              <a:ea typeface="+mn-ea"/>
              <a:cs typeface="Arial" panose="020B0604020202020204" pitchFamily="34" charset="0"/>
            </a:endParaRPr>
          </a:p>
        </p:txBody>
      </p:sp>
      <p:pic>
        <p:nvPicPr>
          <p:cNvPr id="60" name="Picture 59">
            <a:extLst>
              <a:ext uri="{FF2B5EF4-FFF2-40B4-BE49-F238E27FC236}">
                <a16:creationId xmlns:a16="http://schemas.microsoft.com/office/drawing/2014/main" id="{897E38A4-7CB8-964B-90E5-10AA4AE15AE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41620" y="110196"/>
            <a:ext cx="821433" cy="821433"/>
          </a:xfrm>
          <a:prstGeom prst="rect">
            <a:avLst/>
          </a:prstGeom>
        </p:spPr>
      </p:pic>
      <p:pic>
        <p:nvPicPr>
          <p:cNvPr id="40" name="Picture 39">
            <a:extLst>
              <a:ext uri="{FF2B5EF4-FFF2-40B4-BE49-F238E27FC236}">
                <a16:creationId xmlns:a16="http://schemas.microsoft.com/office/drawing/2014/main" id="{B9002BEF-ADE8-D74A-8799-A82A21094D41}"/>
              </a:ext>
            </a:extLst>
          </p:cNvPr>
          <p:cNvPicPr/>
          <p:nvPr/>
        </p:nvPicPr>
        <p:blipFill>
          <a:blip r:embed="rId4"/>
          <a:stretch>
            <a:fillRect/>
          </a:stretch>
        </p:blipFill>
        <p:spPr>
          <a:xfrm>
            <a:off x="617868" y="1100380"/>
            <a:ext cx="4489344" cy="3787773"/>
          </a:xfrm>
          <a:prstGeom prst="rect">
            <a:avLst/>
          </a:prstGeom>
        </p:spPr>
      </p:pic>
      <p:sp>
        <p:nvSpPr>
          <p:cNvPr id="41" name="TextBox 40">
            <a:extLst>
              <a:ext uri="{FF2B5EF4-FFF2-40B4-BE49-F238E27FC236}">
                <a16:creationId xmlns:a16="http://schemas.microsoft.com/office/drawing/2014/main" id="{4F6D10FE-B2B6-7745-847B-EA88F0630085}"/>
              </a:ext>
            </a:extLst>
          </p:cNvPr>
          <p:cNvSpPr txBox="1"/>
          <p:nvPr/>
        </p:nvSpPr>
        <p:spPr>
          <a:xfrm>
            <a:off x="5761935" y="1332897"/>
            <a:ext cx="2875733" cy="3277820"/>
          </a:xfrm>
          <a:prstGeom prst="rect">
            <a:avLst/>
          </a:prstGeom>
          <a:noFill/>
        </p:spPr>
        <p:txBody>
          <a:bodyPr wrap="square" rtlCol="0">
            <a:spAutoFit/>
          </a:bodyPr>
          <a:lstStyle/>
          <a:p>
            <a:r>
              <a:rPr lang="en-US" sz="900" dirty="0"/>
              <a:t>This is the same basic topology as used by CCNPv7.1;</a:t>
            </a:r>
          </a:p>
          <a:p>
            <a:r>
              <a:rPr lang="en-US" sz="900" dirty="0"/>
              <a:t>Some connections are changed around, and there is one less 2960 L2 Switch and one less ISR4221</a:t>
            </a:r>
          </a:p>
          <a:p>
            <a:endParaRPr lang="en-US" sz="900" dirty="0"/>
          </a:p>
          <a:p>
            <a:r>
              <a:rPr lang="en-US" sz="900" dirty="0"/>
              <a:t>Most current labs can be adapted, and the LP labs can be used directly or adjusted for the topology</a:t>
            </a:r>
          </a:p>
          <a:p>
            <a:endParaRPr lang="en-US" sz="900" u="sng" dirty="0"/>
          </a:p>
          <a:p>
            <a:r>
              <a:rPr lang="en-US" sz="900" u="sng" dirty="0"/>
              <a:t>CCNP Baseline Equipment Recommendation</a:t>
            </a:r>
          </a:p>
          <a:p>
            <a:r>
              <a:rPr lang="en-US" sz="900" dirty="0"/>
              <a:t>3x Cisco 4221 with SEC license (2 with NIM-2T)</a:t>
            </a:r>
          </a:p>
          <a:p>
            <a:r>
              <a:rPr lang="en-US" sz="900" dirty="0"/>
              <a:t>2x Cisco Catalyst 3650 Switches (WS-C3650-24TS-E)</a:t>
            </a:r>
          </a:p>
          <a:p>
            <a:r>
              <a:rPr lang="en-US" sz="900" dirty="0"/>
              <a:t>1x Cisco Catalyst 2960+ Switch (WS-C2960+24TC-L)</a:t>
            </a:r>
          </a:p>
          <a:p>
            <a:r>
              <a:rPr lang="en-US" sz="900" dirty="0"/>
              <a:t>Ethernet cables as shown in the topology</a:t>
            </a:r>
          </a:p>
          <a:p>
            <a:r>
              <a:rPr lang="en-US" sz="900" dirty="0"/>
              <a:t>2x CAB-SS-V35MT= (10’ DTE Serial Cable)</a:t>
            </a:r>
          </a:p>
          <a:p>
            <a:r>
              <a:rPr lang="en-US" sz="900" dirty="0"/>
              <a:t>2x CAB-SS-V35FC= (10’ DCE Serial Cable)</a:t>
            </a:r>
          </a:p>
          <a:p>
            <a:endParaRPr lang="en-US" sz="900" dirty="0"/>
          </a:p>
          <a:p>
            <a:r>
              <a:rPr lang="en-US" sz="900" u="sng" dirty="0"/>
              <a:t>Computers (Virtual or Physical)</a:t>
            </a:r>
          </a:p>
          <a:p>
            <a:r>
              <a:rPr lang="en-US" sz="900" dirty="0"/>
              <a:t>Minimum 1x PC workstation host (Linux or Windows)</a:t>
            </a:r>
          </a:p>
          <a:p>
            <a:r>
              <a:rPr lang="en-US" sz="900" dirty="0"/>
              <a:t>Minimum 1x PC server host (Linux or Windows)</a:t>
            </a:r>
          </a:p>
          <a:p>
            <a:endParaRPr lang="en-US" sz="900" dirty="0"/>
          </a:p>
          <a:p>
            <a:endParaRPr lang="en-US" sz="900" dirty="0"/>
          </a:p>
        </p:txBody>
      </p:sp>
    </p:spTree>
    <p:extLst>
      <p:ext uri="{BB962C8B-B14F-4D97-AF65-F5344CB8AC3E}">
        <p14:creationId xmlns:p14="http://schemas.microsoft.com/office/powerpoint/2010/main" val="1014419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0F0C2F-1FBF-1D49-8CAD-C78EC9B52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0882" y="2208131"/>
            <a:ext cx="1733054" cy="1733054"/>
          </a:xfrm>
          <a:prstGeom prst="rect">
            <a:avLst/>
          </a:prstGeom>
        </p:spPr>
      </p:pic>
      <p:sp>
        <p:nvSpPr>
          <p:cNvPr id="2" name="Title 1"/>
          <p:cNvSpPr>
            <a:spLocks noGrp="1"/>
          </p:cNvSpPr>
          <p:nvPr>
            <p:ph type="ctrTitle"/>
          </p:nvPr>
        </p:nvSpPr>
        <p:spPr/>
        <p:txBody>
          <a:bodyPr/>
          <a:lstStyle/>
          <a:p>
            <a:r>
              <a:rPr lang="en-US" sz="3600" dirty="0">
                <a:latin typeface="+mj-lt"/>
              </a:rPr>
              <a:t>Logistics</a:t>
            </a:r>
          </a:p>
        </p:txBody>
      </p:sp>
    </p:spTree>
    <p:extLst>
      <p:ext uri="{BB962C8B-B14F-4D97-AF65-F5344CB8AC3E}">
        <p14:creationId xmlns:p14="http://schemas.microsoft.com/office/powerpoint/2010/main" val="523367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A324D-7381-C846-96A3-90B4382D16D5}"/>
              </a:ext>
            </a:extLst>
          </p:cNvPr>
          <p:cNvSpPr>
            <a:spLocks noGrp="1"/>
          </p:cNvSpPr>
          <p:nvPr>
            <p:ph type="title"/>
          </p:nvPr>
        </p:nvSpPr>
        <p:spPr/>
        <p:txBody>
          <a:bodyPr/>
          <a:lstStyle/>
          <a:p>
            <a:r>
              <a:rPr lang="en-US" dirty="0"/>
              <a:t>CCNP Enterprise</a:t>
            </a:r>
            <a:br>
              <a:rPr lang="en-US" dirty="0"/>
            </a:br>
            <a:r>
              <a:rPr lang="en-US" dirty="0"/>
              <a:t>Version 8.0</a:t>
            </a:r>
          </a:p>
        </p:txBody>
      </p:sp>
      <p:sp>
        <p:nvSpPr>
          <p:cNvPr id="3" name="Text Placeholder 2">
            <a:extLst>
              <a:ext uri="{FF2B5EF4-FFF2-40B4-BE49-F238E27FC236}">
                <a16:creationId xmlns:a16="http://schemas.microsoft.com/office/drawing/2014/main" id="{40C5D92C-78CB-D041-937A-E84A822F4DE2}"/>
              </a:ext>
            </a:extLst>
          </p:cNvPr>
          <p:cNvSpPr>
            <a:spLocks noGrp="1"/>
          </p:cNvSpPr>
          <p:nvPr>
            <p:ph type="body" sz="quarter" idx="10"/>
          </p:nvPr>
        </p:nvSpPr>
        <p:spPr>
          <a:xfrm>
            <a:off x="4970461" y="531812"/>
            <a:ext cx="3936470" cy="4059237"/>
          </a:xfrm>
        </p:spPr>
        <p:txBody>
          <a:bodyPr/>
          <a:lstStyle/>
          <a:p>
            <a:r>
              <a:rPr lang="en-US" sz="2000" dirty="0"/>
              <a:t>Curriculum Overview</a:t>
            </a:r>
          </a:p>
          <a:p>
            <a:r>
              <a:rPr lang="en-US" sz="2000" dirty="0"/>
              <a:t>Course Designs</a:t>
            </a:r>
          </a:p>
          <a:p>
            <a:r>
              <a:rPr lang="en-US" sz="2000" dirty="0"/>
              <a:t>Assessments </a:t>
            </a:r>
          </a:p>
          <a:p>
            <a:r>
              <a:rPr lang="en-US" sz="2000" dirty="0"/>
              <a:t>Certification &amp; Exam Alignment</a:t>
            </a:r>
          </a:p>
          <a:p>
            <a:r>
              <a:rPr lang="en-US" sz="2000" dirty="0"/>
              <a:t>Lab Equipment</a:t>
            </a:r>
          </a:p>
          <a:p>
            <a:r>
              <a:rPr lang="en-US" sz="2000" dirty="0"/>
              <a:t>Logistics </a:t>
            </a:r>
          </a:p>
        </p:txBody>
      </p:sp>
    </p:spTree>
    <p:extLst>
      <p:ext uri="{BB962C8B-B14F-4D97-AF65-F5344CB8AC3E}">
        <p14:creationId xmlns:p14="http://schemas.microsoft.com/office/powerpoint/2010/main" val="768540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D8ABE3-61C0-DE43-81CE-EAD21ED3BB5F}"/>
              </a:ext>
            </a:extLst>
          </p:cNvPr>
          <p:cNvSpPr/>
          <p:nvPr/>
        </p:nvSpPr>
        <p:spPr>
          <a:xfrm>
            <a:off x="0" y="0"/>
            <a:ext cx="9143999" cy="100812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05A38456-1F30-8B46-ABB0-24C45ACBB45C}"/>
              </a:ext>
            </a:extLst>
          </p:cNvPr>
          <p:cNvSpPr>
            <a:spLocks noGrp="1"/>
          </p:cNvSpPr>
          <p:nvPr>
            <p:ph type="title"/>
          </p:nvPr>
        </p:nvSpPr>
        <p:spPr>
          <a:xfrm>
            <a:off x="1337170" y="180384"/>
            <a:ext cx="7806829" cy="731837"/>
          </a:xfrm>
        </p:spPr>
        <p:txBody>
          <a:bodyPr/>
          <a:lstStyle/>
          <a:p>
            <a:r>
              <a:rPr lang="en-US" dirty="0">
                <a:solidFill>
                  <a:schemeClr val="bg2"/>
                </a:solidFill>
              </a:rPr>
              <a:t>CCNP Enterprise 8.0 </a:t>
            </a:r>
            <a:br>
              <a:rPr lang="en-US" dirty="0">
                <a:solidFill>
                  <a:schemeClr val="bg2"/>
                </a:solidFill>
              </a:rPr>
            </a:br>
            <a:r>
              <a:rPr lang="en-US" dirty="0">
                <a:solidFill>
                  <a:schemeClr val="bg2"/>
                </a:solidFill>
              </a:rPr>
              <a:t>Instructor Qualification Mapping  </a:t>
            </a:r>
          </a:p>
        </p:txBody>
      </p:sp>
      <p:pic>
        <p:nvPicPr>
          <p:cNvPr id="11" name="Picture 10">
            <a:extLst>
              <a:ext uri="{FF2B5EF4-FFF2-40B4-BE49-F238E27FC236}">
                <a16:creationId xmlns:a16="http://schemas.microsoft.com/office/drawing/2014/main" id="{7E747452-7591-3543-9C65-D5854FE00E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196" y="100554"/>
            <a:ext cx="811667" cy="811667"/>
          </a:xfrm>
          <a:prstGeom prst="rect">
            <a:avLst/>
          </a:prstGeom>
        </p:spPr>
      </p:pic>
      <p:sp>
        <p:nvSpPr>
          <p:cNvPr id="9" name="Rectangle 8">
            <a:extLst>
              <a:ext uri="{FF2B5EF4-FFF2-40B4-BE49-F238E27FC236}">
                <a16:creationId xmlns:a16="http://schemas.microsoft.com/office/drawing/2014/main" id="{623B8FB2-F4E1-EA46-A3F5-24A5C604FD38}"/>
              </a:ext>
            </a:extLst>
          </p:cNvPr>
          <p:cNvSpPr/>
          <p:nvPr/>
        </p:nvSpPr>
        <p:spPr>
          <a:xfrm>
            <a:off x="19022" y="4580412"/>
            <a:ext cx="3397894" cy="55660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0" name="Table 9">
            <a:extLst>
              <a:ext uri="{FF2B5EF4-FFF2-40B4-BE49-F238E27FC236}">
                <a16:creationId xmlns:a16="http://schemas.microsoft.com/office/drawing/2014/main" id="{13840233-845C-C242-9FAA-CB7B05A87293}"/>
              </a:ext>
            </a:extLst>
          </p:cNvPr>
          <p:cNvGraphicFramePr>
            <a:graphicFrameLocks noGrp="1"/>
          </p:cNvGraphicFramePr>
          <p:nvPr>
            <p:extLst>
              <p:ext uri="{D42A27DB-BD31-4B8C-83A1-F6EECF244321}">
                <p14:modId xmlns:p14="http://schemas.microsoft.com/office/powerpoint/2010/main" val="3960595212"/>
              </p:ext>
            </p:extLst>
          </p:nvPr>
        </p:nvGraphicFramePr>
        <p:xfrm>
          <a:off x="433196" y="1140150"/>
          <a:ext cx="8226228" cy="3794489"/>
        </p:xfrm>
        <a:graphic>
          <a:graphicData uri="http://schemas.openxmlformats.org/drawingml/2006/table">
            <a:tbl>
              <a:tblPr firstRow="1" firstCol="1" bandRow="1">
                <a:tableStyleId>{8799B23B-EC83-4686-B30A-512413B5E67A}</a:tableStyleId>
              </a:tblPr>
              <a:tblGrid>
                <a:gridCol w="2451144">
                  <a:extLst>
                    <a:ext uri="{9D8B030D-6E8A-4147-A177-3AD203B41FA5}">
                      <a16:colId xmlns:a16="http://schemas.microsoft.com/office/drawing/2014/main" val="1238237440"/>
                    </a:ext>
                  </a:extLst>
                </a:gridCol>
                <a:gridCol w="3785616">
                  <a:extLst>
                    <a:ext uri="{9D8B030D-6E8A-4147-A177-3AD203B41FA5}">
                      <a16:colId xmlns:a16="http://schemas.microsoft.com/office/drawing/2014/main" val="4162724374"/>
                    </a:ext>
                  </a:extLst>
                </a:gridCol>
                <a:gridCol w="1989468">
                  <a:extLst>
                    <a:ext uri="{9D8B030D-6E8A-4147-A177-3AD203B41FA5}">
                      <a16:colId xmlns:a16="http://schemas.microsoft.com/office/drawing/2014/main" val="2500736084"/>
                    </a:ext>
                  </a:extLst>
                </a:gridCol>
              </a:tblGrid>
              <a:tr h="639809">
                <a:tc>
                  <a:txBody>
                    <a:bodyPr/>
                    <a:lstStyle/>
                    <a:p>
                      <a:pPr marL="0" marR="0" algn="ctr">
                        <a:spcBef>
                          <a:spcPts val="0"/>
                        </a:spcBef>
                        <a:spcAft>
                          <a:spcPts val="0"/>
                        </a:spcAft>
                      </a:pPr>
                      <a:r>
                        <a:rPr lang="en-US" sz="1200" dirty="0">
                          <a:effectLst/>
                        </a:rPr>
                        <a:t>CCNP R&amp;S 7 Course </a:t>
                      </a:r>
                    </a:p>
                    <a:p>
                      <a:pPr marL="0" marR="0" algn="ctr">
                        <a:spcBef>
                          <a:spcPts val="0"/>
                        </a:spcBef>
                        <a:spcAft>
                          <a:spcPts val="0"/>
                        </a:spcAft>
                      </a:pPr>
                      <a:r>
                        <a:rPr lang="en-US" sz="1200" dirty="0">
                          <a:effectLst/>
                        </a:rPr>
                        <a:t>Current Qualification(s)</a:t>
                      </a:r>
                      <a:endParaRPr lang="en-US" sz="1200" b="1" dirty="0">
                        <a:solidFill>
                          <a:schemeClr val="bg2"/>
                        </a:solidFill>
                        <a:effectLst/>
                        <a:latin typeface="CiscoSansTT ExtraLight" panose="020B0303020201020303" pitchFamily="34" charset="0"/>
                        <a:ea typeface="Calibri" panose="020F0502020204030204" pitchFamily="34" charset="0"/>
                        <a:cs typeface="CiscoSansTT ExtraLight" panose="020B0303020201020303" pitchFamily="34" charset="0"/>
                      </a:endParaRPr>
                    </a:p>
                  </a:txBody>
                  <a:tcPr marL="68580" marR="68580" marT="0" marB="0" anchor="ctr">
                    <a:solidFill>
                      <a:srgbClr val="00B0F0"/>
                    </a:solidFill>
                  </a:tcPr>
                </a:tc>
                <a:tc>
                  <a:txBody>
                    <a:bodyPr/>
                    <a:lstStyle/>
                    <a:p>
                      <a:pPr marL="0" marR="0" algn="ctr">
                        <a:spcBef>
                          <a:spcPts val="0"/>
                        </a:spcBef>
                        <a:spcAft>
                          <a:spcPts val="0"/>
                        </a:spcAft>
                      </a:pPr>
                      <a:r>
                        <a:rPr lang="en-US" sz="1200" dirty="0">
                          <a:effectLst/>
                        </a:rPr>
                        <a:t>CCNP Enterprise 8.0 Course </a:t>
                      </a:r>
                    </a:p>
                    <a:p>
                      <a:pPr marL="0" marR="0" algn="ctr">
                        <a:spcBef>
                          <a:spcPts val="0"/>
                        </a:spcBef>
                        <a:spcAft>
                          <a:spcPts val="0"/>
                        </a:spcAft>
                      </a:pPr>
                      <a:r>
                        <a:rPr lang="en-US" sz="1200" dirty="0">
                          <a:effectLst/>
                        </a:rPr>
                        <a:t>Qualification(s) Earned</a:t>
                      </a:r>
                      <a:endParaRPr lang="en-US" sz="1200" dirty="0">
                        <a:solidFill>
                          <a:schemeClr val="bg2"/>
                        </a:solidFill>
                        <a:effectLst/>
                        <a:latin typeface="CiscoSansTT ExtraLight" panose="020B0303020201020303" pitchFamily="34" charset="0"/>
                        <a:ea typeface="Calibri" panose="020F0502020204030204" pitchFamily="34" charset="0"/>
                        <a:cs typeface="CiscoSansTT ExtraLight" panose="020B0303020201020303" pitchFamily="34" charset="0"/>
                      </a:endParaRPr>
                    </a:p>
                  </a:txBody>
                  <a:tcPr marL="68580" marR="68580" marT="0" marB="0" anchor="ctr">
                    <a:solidFill>
                      <a:srgbClr val="00B0F0"/>
                    </a:solidFill>
                  </a:tcPr>
                </a:tc>
                <a:tc>
                  <a:txBody>
                    <a:bodyPr/>
                    <a:lstStyle/>
                    <a:p>
                      <a:pPr marL="0" marR="0" algn="ctr">
                        <a:spcBef>
                          <a:spcPts val="0"/>
                        </a:spcBef>
                        <a:spcAft>
                          <a:spcPts val="0"/>
                        </a:spcAft>
                      </a:pPr>
                      <a:r>
                        <a:rPr lang="en-US" sz="1200" dirty="0">
                          <a:effectLst/>
                        </a:rPr>
                        <a:t>Materials to Review*</a:t>
                      </a:r>
                      <a:endParaRPr lang="en-US" sz="1200" dirty="0">
                        <a:solidFill>
                          <a:schemeClr val="bg2"/>
                        </a:solidFill>
                        <a:effectLst/>
                        <a:latin typeface="CiscoSansTT ExtraLight" panose="020B0303020201020303" pitchFamily="34" charset="0"/>
                        <a:ea typeface="Calibri" panose="020F0502020204030204" pitchFamily="34" charset="0"/>
                        <a:cs typeface="CiscoSansTT ExtraLight" panose="020B0303020201020303" pitchFamily="34" charset="0"/>
                      </a:endParaRPr>
                    </a:p>
                  </a:txBody>
                  <a:tcPr marL="68580" marR="68580" marT="0" marB="0" anchor="ctr">
                    <a:solidFill>
                      <a:srgbClr val="00B0F0"/>
                    </a:solidFill>
                  </a:tcPr>
                </a:tc>
                <a:extLst>
                  <a:ext uri="{0D108BD9-81ED-4DB2-BD59-A6C34878D82A}">
                    <a16:rowId xmlns:a16="http://schemas.microsoft.com/office/drawing/2014/main" val="231744323"/>
                  </a:ext>
                </a:extLst>
              </a:tr>
              <a:tr h="342900">
                <a:tc>
                  <a:txBody>
                    <a:bodyPr/>
                    <a:lstStyle/>
                    <a:p>
                      <a:pPr marL="0" marR="0">
                        <a:spcBef>
                          <a:spcPts val="0"/>
                        </a:spcBef>
                        <a:spcAft>
                          <a:spcPts val="0"/>
                        </a:spcAft>
                      </a:pPr>
                      <a:r>
                        <a:rPr lang="en-US" sz="1200" dirty="0">
                          <a:effectLst/>
                        </a:rPr>
                        <a:t>CCNP R&amp;S ROUTE</a:t>
                      </a:r>
                      <a:endParaRPr lang="en-US" sz="1200" b="0" dirty="0">
                        <a:effectLst/>
                        <a:latin typeface="CiscoSans ExtraLight"/>
                        <a:ea typeface="Calibri" panose="020F0502020204030204" pitchFamily="34" charset="0"/>
                      </a:endParaRPr>
                    </a:p>
                  </a:txBody>
                  <a:tcPr marL="68580" marR="68580" marT="0" marB="0" anchor="ctr"/>
                </a:tc>
                <a:tc>
                  <a:txBody>
                    <a:bodyPr/>
                    <a:lstStyle/>
                    <a:p>
                      <a:pPr marL="0" marR="0" algn="l">
                        <a:spcBef>
                          <a:spcPts val="0"/>
                        </a:spcBef>
                        <a:spcAft>
                          <a:spcPts val="0"/>
                        </a:spcAft>
                      </a:pPr>
                      <a:r>
                        <a:rPr lang="en-US" sz="1200" dirty="0">
                          <a:effectLst/>
                        </a:rPr>
                        <a:t>CCNP Enterprise: Core Networking (ENCOR) </a:t>
                      </a:r>
                      <a:endParaRPr lang="en-US" sz="1200" b="1" dirty="0">
                        <a:effectLst/>
                        <a:latin typeface="CiscoSans ExtraLight"/>
                        <a:ea typeface="Calibri" panose="020F0502020204030204" pitchFamily="34" charset="0"/>
                      </a:endParaRPr>
                    </a:p>
                  </a:txBody>
                  <a:tcPr marL="68580" marR="68580" marT="0" marB="0" anchor="ctr"/>
                </a:tc>
                <a:tc>
                  <a:txBody>
                    <a:bodyPr/>
                    <a:lstStyle/>
                    <a:p>
                      <a:pPr marL="0" marR="0" algn="ctr" defTabSz="685777" rtl="0" eaLnBrk="1" latinLnBrk="0" hangingPunct="1">
                        <a:spcBef>
                          <a:spcPts val="0"/>
                        </a:spcBef>
                        <a:spcAft>
                          <a:spcPts val="0"/>
                        </a:spcAft>
                      </a:pPr>
                      <a:r>
                        <a:rPr lang="en-US" sz="1200" kern="1200" dirty="0">
                          <a:solidFill>
                            <a:schemeClr val="tx1"/>
                          </a:solidFill>
                          <a:effectLst/>
                          <a:latin typeface="+mn-lt"/>
                          <a:ea typeface="+mn-ea"/>
                          <a:cs typeface="+mn-cs"/>
                        </a:rPr>
                        <a:t>New topics</a:t>
                      </a:r>
                    </a:p>
                  </a:txBody>
                  <a:tcPr marL="68580" marR="68580" marT="0" marB="0" anchor="ctr"/>
                </a:tc>
                <a:extLst>
                  <a:ext uri="{0D108BD9-81ED-4DB2-BD59-A6C34878D82A}">
                    <a16:rowId xmlns:a16="http://schemas.microsoft.com/office/drawing/2014/main" val="3626944824"/>
                  </a:ext>
                </a:extLst>
              </a:tr>
              <a:tr h="342900">
                <a:tc>
                  <a:txBody>
                    <a:bodyPr/>
                    <a:lstStyle/>
                    <a:p>
                      <a:pPr marL="0" marR="0">
                        <a:spcBef>
                          <a:spcPts val="0"/>
                        </a:spcBef>
                        <a:spcAft>
                          <a:spcPts val="0"/>
                        </a:spcAft>
                      </a:pPr>
                      <a:r>
                        <a:rPr lang="en-US" sz="1200" dirty="0">
                          <a:effectLst/>
                        </a:rPr>
                        <a:t>CCNP R&amp;S SWITCH</a:t>
                      </a:r>
                      <a:endParaRPr lang="en-US" sz="1200" b="1" dirty="0">
                        <a:effectLst/>
                        <a:latin typeface="CiscoSans ExtraLight"/>
                        <a:ea typeface="Calibri" panose="020F0502020204030204" pitchFamily="34" charset="0"/>
                      </a:endParaRPr>
                    </a:p>
                  </a:txBody>
                  <a:tcPr marL="68580" marR="68580" marT="0" marB="0" anchor="ctr"/>
                </a:tc>
                <a:tc>
                  <a:txBody>
                    <a:bodyPr/>
                    <a:lstStyle/>
                    <a:p>
                      <a:pPr marL="0" marR="0" algn="l">
                        <a:spcBef>
                          <a:spcPts val="0"/>
                        </a:spcBef>
                        <a:spcAft>
                          <a:spcPts val="0"/>
                        </a:spcAft>
                      </a:pPr>
                      <a:r>
                        <a:rPr lang="en-US" sz="1200">
                          <a:effectLst/>
                        </a:rPr>
                        <a:t>N/A</a:t>
                      </a:r>
                      <a:endParaRPr lang="en-US" sz="1200" b="1" dirty="0">
                        <a:effectLst/>
                        <a:latin typeface="CiscoSans ExtraLight"/>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200" dirty="0">
                          <a:effectLst/>
                        </a:rPr>
                        <a:t>None</a:t>
                      </a:r>
                      <a:endParaRPr lang="en-US" sz="1200" b="1" dirty="0">
                        <a:effectLst/>
                        <a:latin typeface="CiscoSans ExtraLight"/>
                        <a:ea typeface="Calibri" panose="020F0502020204030204" pitchFamily="34" charset="0"/>
                      </a:endParaRPr>
                    </a:p>
                  </a:txBody>
                  <a:tcPr marL="68580" marR="68580" marT="0" marB="0" anchor="ctr"/>
                </a:tc>
                <a:extLst>
                  <a:ext uri="{0D108BD9-81ED-4DB2-BD59-A6C34878D82A}">
                    <a16:rowId xmlns:a16="http://schemas.microsoft.com/office/drawing/2014/main" val="4279018138"/>
                  </a:ext>
                </a:extLst>
              </a:tr>
              <a:tr h="342900">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effectLst/>
                        </a:rPr>
                        <a:t>CCNP R&amp;S TSHOOT</a:t>
                      </a:r>
                      <a:endParaRPr lang="en-US" sz="1200" b="1" dirty="0">
                        <a:effectLst/>
                        <a:latin typeface="CiscoSans ExtraLight"/>
                        <a:ea typeface="Calibri" panose="020F0502020204030204" pitchFamily="34" charset="0"/>
                      </a:endParaRPr>
                    </a:p>
                  </a:txBody>
                  <a:tcPr marL="68580" marR="68580" marT="0" marB="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effectLst/>
                        </a:rPr>
                        <a:t>CCNP Enterprise: Advanced Routing (ENARSI)</a:t>
                      </a:r>
                      <a:endParaRPr lang="en-US" sz="1200" b="1" dirty="0">
                        <a:effectLst/>
                        <a:latin typeface="CiscoSans ExtraLight"/>
                        <a:ea typeface="Calibri" panose="020F0502020204030204" pitchFamily="34" charset="0"/>
                      </a:endParaRPr>
                    </a:p>
                  </a:txBody>
                  <a:tcPr marL="68580" marR="68580" marT="0" marB="0" anchor="ctr"/>
                </a:tc>
                <a:tc>
                  <a:txBody>
                    <a:bodyPr/>
                    <a:lstStyle/>
                    <a:p>
                      <a:pPr marL="0" marR="0" algn="ctr" defTabSz="685777" rtl="0" eaLnBrk="1" latinLnBrk="0" hangingPunct="1">
                        <a:spcBef>
                          <a:spcPts val="0"/>
                        </a:spcBef>
                        <a:spcAft>
                          <a:spcPts val="0"/>
                        </a:spcAft>
                      </a:pPr>
                      <a:r>
                        <a:rPr lang="en-US" sz="1200" kern="1200" dirty="0">
                          <a:solidFill>
                            <a:schemeClr val="tx1"/>
                          </a:solidFill>
                          <a:effectLst/>
                          <a:latin typeface="+mn-lt"/>
                          <a:ea typeface="+mn-ea"/>
                          <a:cs typeface="+mn-cs"/>
                        </a:rPr>
                        <a:t>New topics</a:t>
                      </a:r>
                    </a:p>
                  </a:txBody>
                  <a:tcPr marL="68580" marR="68580" marT="0" marB="0" anchor="ctr"/>
                </a:tc>
                <a:extLst>
                  <a:ext uri="{0D108BD9-81ED-4DB2-BD59-A6C34878D82A}">
                    <a16:rowId xmlns:a16="http://schemas.microsoft.com/office/drawing/2014/main" val="461362349"/>
                  </a:ext>
                </a:extLst>
              </a:tr>
              <a:tr h="480060">
                <a:tc>
                  <a:txBody>
                    <a:bodyPr/>
                    <a:lstStyle/>
                    <a:p>
                      <a:pPr marL="0" marR="0">
                        <a:spcBef>
                          <a:spcPts val="0"/>
                        </a:spcBef>
                        <a:spcAft>
                          <a:spcPts val="0"/>
                        </a:spcAft>
                      </a:pPr>
                      <a:r>
                        <a:rPr lang="en-US" sz="1200" dirty="0">
                          <a:effectLst/>
                        </a:rPr>
                        <a:t>CCNP R&amp;S ROUTE</a:t>
                      </a:r>
                    </a:p>
                    <a:p>
                      <a:pPr marL="0" marR="0">
                        <a:spcBef>
                          <a:spcPts val="0"/>
                        </a:spcBef>
                        <a:spcAft>
                          <a:spcPts val="0"/>
                        </a:spcAft>
                      </a:pPr>
                      <a:r>
                        <a:rPr lang="en-US" sz="1200" dirty="0">
                          <a:effectLst/>
                        </a:rPr>
                        <a:t>CCNP R&amp;S SWITCH</a:t>
                      </a:r>
                      <a:endParaRPr lang="en-US" sz="1200" b="1" dirty="0">
                        <a:effectLst/>
                        <a:latin typeface="CiscoSans ExtraLight"/>
                        <a:ea typeface="Calibri" panose="020F0502020204030204" pitchFamily="34" charset="0"/>
                      </a:endParaRPr>
                    </a:p>
                  </a:txBody>
                  <a:tcPr marL="68580" marR="68580" marT="0" marB="0" anchor="ctr"/>
                </a:tc>
                <a:tc>
                  <a:txBody>
                    <a:bodyPr/>
                    <a:lstStyle/>
                    <a:p>
                      <a:pPr marL="0" marR="0" algn="l">
                        <a:spcBef>
                          <a:spcPts val="0"/>
                        </a:spcBef>
                        <a:spcAft>
                          <a:spcPts val="0"/>
                        </a:spcAft>
                      </a:pPr>
                      <a:r>
                        <a:rPr lang="en-US" sz="1200" dirty="0">
                          <a:effectLst/>
                        </a:rPr>
                        <a:t>CCNP Enterprise: Core Networking (ENCOR)</a:t>
                      </a:r>
                      <a:endParaRPr lang="en-US" sz="1200" b="1" dirty="0">
                        <a:effectLst/>
                        <a:latin typeface="CiscoSans ExtraLight"/>
                        <a:ea typeface="Calibri" panose="020F0502020204030204" pitchFamily="34" charset="0"/>
                      </a:endParaRPr>
                    </a:p>
                  </a:txBody>
                  <a:tcPr marL="68580" marR="68580" marT="0" marB="0" anchor="ctr"/>
                </a:tc>
                <a:tc>
                  <a:txBody>
                    <a:bodyPr/>
                    <a:lstStyle/>
                    <a:p>
                      <a:pPr marL="0" marR="0" algn="ctr" defTabSz="685777" rtl="0" eaLnBrk="1" latinLnBrk="0" hangingPunct="1">
                        <a:spcBef>
                          <a:spcPts val="0"/>
                        </a:spcBef>
                        <a:spcAft>
                          <a:spcPts val="0"/>
                        </a:spcAft>
                      </a:pPr>
                      <a:r>
                        <a:rPr lang="en-US" sz="1200" kern="1200" dirty="0">
                          <a:solidFill>
                            <a:schemeClr val="tx1"/>
                          </a:solidFill>
                          <a:effectLst/>
                          <a:latin typeface="+mn-lt"/>
                          <a:ea typeface="+mn-ea"/>
                          <a:cs typeface="+mn-cs"/>
                        </a:rPr>
                        <a:t>New topics</a:t>
                      </a:r>
                    </a:p>
                  </a:txBody>
                  <a:tcPr marL="68580" marR="68580" marT="0" marB="0" anchor="ctr"/>
                </a:tc>
                <a:extLst>
                  <a:ext uri="{0D108BD9-81ED-4DB2-BD59-A6C34878D82A}">
                    <a16:rowId xmlns:a16="http://schemas.microsoft.com/office/drawing/2014/main" val="78106756"/>
                  </a:ext>
                </a:extLst>
              </a:tr>
              <a:tr h="480060">
                <a:tc>
                  <a:txBody>
                    <a:bodyPr/>
                    <a:lstStyle/>
                    <a:p>
                      <a:pPr marL="0" marR="0" lvl="0" indent="0" algn="l" defTabSz="914346" rtl="0" eaLnBrk="1" fontAlgn="auto" latinLnBrk="0" hangingPunct="1">
                        <a:lnSpc>
                          <a:spcPct val="100000"/>
                        </a:lnSpc>
                        <a:spcBef>
                          <a:spcPts val="0"/>
                        </a:spcBef>
                        <a:spcAft>
                          <a:spcPts val="0"/>
                        </a:spcAft>
                        <a:buClrTx/>
                        <a:buSzTx/>
                        <a:buFontTx/>
                        <a:buNone/>
                        <a:tabLst/>
                        <a:defRPr/>
                      </a:pPr>
                      <a:r>
                        <a:rPr lang="en-US" sz="1200" dirty="0">
                          <a:effectLst/>
                        </a:rPr>
                        <a:t>CCNP R&amp;S SWITCH</a:t>
                      </a:r>
                    </a:p>
                    <a:p>
                      <a:pPr marL="0" marR="0" lvl="0" indent="0" algn="l" defTabSz="914346" rtl="0" eaLnBrk="1" fontAlgn="auto" latinLnBrk="0" hangingPunct="1">
                        <a:lnSpc>
                          <a:spcPct val="100000"/>
                        </a:lnSpc>
                        <a:spcBef>
                          <a:spcPts val="0"/>
                        </a:spcBef>
                        <a:spcAft>
                          <a:spcPts val="0"/>
                        </a:spcAft>
                        <a:buClrTx/>
                        <a:buSzTx/>
                        <a:buFontTx/>
                        <a:buNone/>
                        <a:tabLst/>
                        <a:defRPr/>
                      </a:pPr>
                      <a:r>
                        <a:rPr lang="en-US" sz="1200" dirty="0">
                          <a:effectLst/>
                        </a:rPr>
                        <a:t>CCNP R&amp;S TSHOOT</a:t>
                      </a:r>
                      <a:endParaRPr lang="en-US" sz="1200" b="1" dirty="0">
                        <a:effectLst/>
                        <a:latin typeface="CiscoSans ExtraLight"/>
                        <a:ea typeface="Calibri" panose="020F0502020204030204" pitchFamily="34" charset="0"/>
                      </a:endParaRPr>
                    </a:p>
                  </a:txBody>
                  <a:tcPr marL="68580" marR="68580" marT="0" marB="0" anchor="ctr"/>
                </a:tc>
                <a:tc>
                  <a:txBody>
                    <a:bodyPr/>
                    <a:lstStyle/>
                    <a:p>
                      <a:pPr marL="0" marR="0" lvl="0" indent="0" algn="l" defTabSz="914346" rtl="0" eaLnBrk="1" fontAlgn="auto" latinLnBrk="0" hangingPunct="1">
                        <a:lnSpc>
                          <a:spcPct val="100000"/>
                        </a:lnSpc>
                        <a:spcBef>
                          <a:spcPts val="0"/>
                        </a:spcBef>
                        <a:spcAft>
                          <a:spcPts val="0"/>
                        </a:spcAft>
                        <a:buClrTx/>
                        <a:buSzTx/>
                        <a:buFontTx/>
                        <a:buNone/>
                        <a:tabLst/>
                        <a:defRPr/>
                      </a:pPr>
                      <a:r>
                        <a:rPr lang="en-US" sz="1200" dirty="0">
                          <a:effectLst/>
                        </a:rPr>
                        <a:t>CCNP Enterprise: Advanced Routing (ENARSI)</a:t>
                      </a:r>
                      <a:endParaRPr lang="en-US" sz="1200" b="1" dirty="0">
                        <a:effectLst/>
                        <a:latin typeface="CiscoSans ExtraLight"/>
                        <a:ea typeface="Calibri" panose="020F0502020204030204" pitchFamily="34" charset="0"/>
                      </a:endParaRPr>
                    </a:p>
                  </a:txBody>
                  <a:tcPr marL="68580" marR="68580" marT="0" marB="0" anchor="ctr"/>
                </a:tc>
                <a:tc>
                  <a:txBody>
                    <a:bodyPr/>
                    <a:lstStyle/>
                    <a:p>
                      <a:pPr marL="0" marR="0" algn="ctr" defTabSz="685777" rtl="0" eaLnBrk="1" latinLnBrk="0" hangingPunct="1">
                        <a:spcBef>
                          <a:spcPts val="0"/>
                        </a:spcBef>
                        <a:spcAft>
                          <a:spcPts val="0"/>
                        </a:spcAft>
                      </a:pPr>
                      <a:r>
                        <a:rPr lang="en-US" sz="1200" kern="1200" dirty="0">
                          <a:solidFill>
                            <a:schemeClr val="tx1"/>
                          </a:solidFill>
                          <a:effectLst/>
                          <a:latin typeface="+mn-lt"/>
                          <a:ea typeface="+mn-ea"/>
                          <a:cs typeface="+mn-cs"/>
                        </a:rPr>
                        <a:t>New topics</a:t>
                      </a:r>
                    </a:p>
                  </a:txBody>
                  <a:tcPr marL="68580" marR="68580" marT="0" marB="0" anchor="ctr"/>
                </a:tc>
                <a:extLst>
                  <a:ext uri="{0D108BD9-81ED-4DB2-BD59-A6C34878D82A}">
                    <a16:rowId xmlns:a16="http://schemas.microsoft.com/office/drawing/2014/main" val="2164501255"/>
                  </a:ext>
                </a:extLst>
              </a:tr>
              <a:tr h="480060">
                <a:tc>
                  <a:txBody>
                    <a:bodyPr/>
                    <a:lstStyle/>
                    <a:p>
                      <a:pPr marL="0" marR="0" lvl="0" indent="0" algn="l" defTabSz="914346" rtl="0" eaLnBrk="1" fontAlgn="auto" latinLnBrk="0" hangingPunct="1">
                        <a:lnSpc>
                          <a:spcPct val="100000"/>
                        </a:lnSpc>
                        <a:spcBef>
                          <a:spcPts val="0"/>
                        </a:spcBef>
                        <a:spcAft>
                          <a:spcPts val="0"/>
                        </a:spcAft>
                        <a:buClrTx/>
                        <a:buSzTx/>
                        <a:buFontTx/>
                        <a:buNone/>
                        <a:tabLst/>
                        <a:defRPr/>
                      </a:pPr>
                      <a:r>
                        <a:rPr lang="en-US" sz="1200" dirty="0">
                          <a:effectLst/>
                        </a:rPr>
                        <a:t>CCNP R&amp;S ROUTE</a:t>
                      </a:r>
                    </a:p>
                    <a:p>
                      <a:pPr marL="0" marR="0" lvl="0" indent="0" algn="l" defTabSz="914346" rtl="0" eaLnBrk="1" fontAlgn="auto" latinLnBrk="0" hangingPunct="1">
                        <a:lnSpc>
                          <a:spcPct val="100000"/>
                        </a:lnSpc>
                        <a:spcBef>
                          <a:spcPts val="0"/>
                        </a:spcBef>
                        <a:spcAft>
                          <a:spcPts val="0"/>
                        </a:spcAft>
                        <a:buClrTx/>
                        <a:buSzTx/>
                        <a:buFontTx/>
                        <a:buNone/>
                        <a:tabLst/>
                        <a:defRPr/>
                      </a:pPr>
                      <a:r>
                        <a:rPr lang="en-US" sz="1200" dirty="0">
                          <a:effectLst/>
                        </a:rPr>
                        <a:t>CCNP R&amp;S TSHOOT</a:t>
                      </a:r>
                      <a:endParaRPr lang="en-US" sz="1200" b="1" dirty="0">
                        <a:effectLst/>
                        <a:latin typeface="CiscoSans ExtraLight"/>
                        <a:ea typeface="Calibri" panose="020F0502020204030204" pitchFamily="34" charset="0"/>
                      </a:endParaRPr>
                    </a:p>
                  </a:txBody>
                  <a:tcPr marL="68580" marR="68580" marT="0" marB="0" anchor="ctr"/>
                </a:tc>
                <a:tc>
                  <a:txBody>
                    <a:bodyPr/>
                    <a:lstStyle/>
                    <a:p>
                      <a:pPr marL="0" marR="0" algn="l">
                        <a:spcBef>
                          <a:spcPts val="0"/>
                        </a:spcBef>
                        <a:spcAft>
                          <a:spcPts val="0"/>
                        </a:spcAft>
                      </a:pPr>
                      <a:r>
                        <a:rPr lang="en-US" sz="1200" dirty="0">
                          <a:effectLst/>
                        </a:rPr>
                        <a:t>CCNP Enterprise: Core Networking (ENCOR)</a:t>
                      </a:r>
                    </a:p>
                    <a:p>
                      <a:pPr marL="0" marR="0" algn="l">
                        <a:spcBef>
                          <a:spcPts val="0"/>
                        </a:spcBef>
                        <a:spcAft>
                          <a:spcPts val="0"/>
                        </a:spcAft>
                      </a:pPr>
                      <a:r>
                        <a:rPr lang="en-US" sz="1200" dirty="0">
                          <a:effectLst/>
                        </a:rPr>
                        <a:t>CCNP Enterprise: Advanced Routing (ENARSI)</a:t>
                      </a:r>
                      <a:endParaRPr lang="en-US" sz="1200" b="1" dirty="0">
                        <a:effectLst/>
                        <a:latin typeface="CiscoSans ExtraLight"/>
                        <a:ea typeface="Calibri" panose="020F0502020204030204" pitchFamily="34" charset="0"/>
                      </a:endParaRPr>
                    </a:p>
                  </a:txBody>
                  <a:tcPr marL="68580" marR="68580" marT="0" marB="0" anchor="ctr"/>
                </a:tc>
                <a:tc>
                  <a:txBody>
                    <a:bodyPr/>
                    <a:lstStyle/>
                    <a:p>
                      <a:pPr marL="0" marR="0" algn="ctr" defTabSz="685777" rtl="0" eaLnBrk="1" latinLnBrk="0" hangingPunct="1">
                        <a:spcBef>
                          <a:spcPts val="0"/>
                        </a:spcBef>
                        <a:spcAft>
                          <a:spcPts val="0"/>
                        </a:spcAft>
                      </a:pPr>
                      <a:r>
                        <a:rPr lang="en-US" sz="1200" kern="1200" dirty="0">
                          <a:solidFill>
                            <a:schemeClr val="tx1"/>
                          </a:solidFill>
                          <a:effectLst/>
                          <a:latin typeface="+mn-lt"/>
                          <a:ea typeface="+mn-ea"/>
                          <a:cs typeface="+mn-cs"/>
                        </a:rPr>
                        <a:t>New topics</a:t>
                      </a:r>
                    </a:p>
                  </a:txBody>
                  <a:tcPr marL="68580" marR="68580" marT="0" marB="0" anchor="ctr"/>
                </a:tc>
                <a:extLst>
                  <a:ext uri="{0D108BD9-81ED-4DB2-BD59-A6C34878D82A}">
                    <a16:rowId xmlns:a16="http://schemas.microsoft.com/office/drawing/2014/main" val="3327694475"/>
                  </a:ext>
                </a:extLst>
              </a:tr>
              <a:tr h="685800">
                <a:tc>
                  <a:txBody>
                    <a:bodyPr/>
                    <a:lstStyle/>
                    <a:p>
                      <a:pPr marL="0" marR="0">
                        <a:spcBef>
                          <a:spcPts val="0"/>
                        </a:spcBef>
                        <a:spcAft>
                          <a:spcPts val="0"/>
                        </a:spcAft>
                      </a:pPr>
                      <a:r>
                        <a:rPr lang="en-US" sz="1200" dirty="0">
                          <a:effectLst/>
                        </a:rPr>
                        <a:t>CCNP R&amp;S ROUTE</a:t>
                      </a:r>
                    </a:p>
                    <a:p>
                      <a:pPr marL="0" marR="0">
                        <a:spcBef>
                          <a:spcPts val="0"/>
                        </a:spcBef>
                        <a:spcAft>
                          <a:spcPts val="0"/>
                        </a:spcAft>
                      </a:pPr>
                      <a:r>
                        <a:rPr lang="en-US" sz="1200" dirty="0">
                          <a:effectLst/>
                        </a:rPr>
                        <a:t>CCNP R&amp;S SWITCH</a:t>
                      </a:r>
                    </a:p>
                    <a:p>
                      <a:pPr marL="0" marR="0">
                        <a:spcBef>
                          <a:spcPts val="0"/>
                        </a:spcBef>
                        <a:spcAft>
                          <a:spcPts val="0"/>
                        </a:spcAft>
                      </a:pPr>
                      <a:r>
                        <a:rPr lang="en-US" sz="1200" dirty="0">
                          <a:effectLst/>
                        </a:rPr>
                        <a:t>CCNP R&amp;S TSHOOT</a:t>
                      </a:r>
                      <a:endParaRPr lang="en-US" sz="1200" b="1" dirty="0">
                        <a:effectLst/>
                        <a:latin typeface="CiscoSans ExtraLight"/>
                        <a:ea typeface="Calibri" panose="020F0502020204030204" pitchFamily="34" charset="0"/>
                      </a:endParaRPr>
                    </a:p>
                  </a:txBody>
                  <a:tcPr marL="68580" marR="68580" marT="0" marB="0" anchor="ctr"/>
                </a:tc>
                <a:tc>
                  <a:txBody>
                    <a:bodyPr/>
                    <a:lstStyle/>
                    <a:p>
                      <a:pPr marL="0" marR="0" algn="l">
                        <a:spcBef>
                          <a:spcPts val="0"/>
                        </a:spcBef>
                        <a:spcAft>
                          <a:spcPts val="0"/>
                        </a:spcAft>
                      </a:pPr>
                      <a:r>
                        <a:rPr lang="en-US" sz="1200" dirty="0">
                          <a:effectLst/>
                        </a:rPr>
                        <a:t>CCNP Enterprise: Core Networking (ENCOR)</a:t>
                      </a:r>
                    </a:p>
                    <a:p>
                      <a:pPr marL="0" marR="0" algn="l">
                        <a:spcBef>
                          <a:spcPts val="0"/>
                        </a:spcBef>
                        <a:spcAft>
                          <a:spcPts val="0"/>
                        </a:spcAft>
                      </a:pPr>
                      <a:r>
                        <a:rPr lang="en-US" sz="1200" dirty="0">
                          <a:effectLst/>
                        </a:rPr>
                        <a:t>CCNP Enterprise: Advanced Routing (ENARSI)</a:t>
                      </a:r>
                      <a:endParaRPr lang="en-US" sz="1200" b="1" dirty="0">
                        <a:effectLst/>
                        <a:latin typeface="CiscoSans ExtraLight"/>
                        <a:ea typeface="Calibri" panose="020F0502020204030204" pitchFamily="34" charset="0"/>
                      </a:endParaRPr>
                    </a:p>
                  </a:txBody>
                  <a:tcPr marL="68580" marR="68580" marT="0" marB="0" anchor="ctr"/>
                </a:tc>
                <a:tc>
                  <a:txBody>
                    <a:bodyPr/>
                    <a:lstStyle/>
                    <a:p>
                      <a:pPr marL="0" marR="0" algn="ctr" defTabSz="685777" rtl="0" eaLnBrk="1" latinLnBrk="0" hangingPunct="1">
                        <a:spcBef>
                          <a:spcPts val="0"/>
                        </a:spcBef>
                        <a:spcAft>
                          <a:spcPts val="0"/>
                        </a:spcAft>
                      </a:pPr>
                      <a:r>
                        <a:rPr lang="en-US" sz="1200" kern="1200" dirty="0">
                          <a:solidFill>
                            <a:schemeClr val="tx1"/>
                          </a:solidFill>
                          <a:effectLst/>
                          <a:latin typeface="+mn-lt"/>
                          <a:ea typeface="+mn-ea"/>
                          <a:cs typeface="+mn-cs"/>
                        </a:rPr>
                        <a:t>New topics</a:t>
                      </a:r>
                    </a:p>
                  </a:txBody>
                  <a:tcPr marL="68580" marR="68580" marT="0" marB="0" anchor="ctr"/>
                </a:tc>
                <a:extLst>
                  <a:ext uri="{0D108BD9-81ED-4DB2-BD59-A6C34878D82A}">
                    <a16:rowId xmlns:a16="http://schemas.microsoft.com/office/drawing/2014/main" val="398452522"/>
                  </a:ext>
                </a:extLst>
              </a:tr>
            </a:tbl>
          </a:graphicData>
        </a:graphic>
      </p:graphicFrame>
    </p:spTree>
    <p:extLst>
      <p:ext uri="{BB962C8B-B14F-4D97-AF65-F5344CB8AC3E}">
        <p14:creationId xmlns:p14="http://schemas.microsoft.com/office/powerpoint/2010/main" val="746577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C3FF9A96-A32B-8A46-8FFB-711D1F26B233}"/>
              </a:ext>
            </a:extLst>
          </p:cNvPr>
          <p:cNvSpPr/>
          <p:nvPr/>
        </p:nvSpPr>
        <p:spPr>
          <a:xfrm>
            <a:off x="0" y="0"/>
            <a:ext cx="9143999" cy="100812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 name="Title 3">
            <a:extLst>
              <a:ext uri="{FF2B5EF4-FFF2-40B4-BE49-F238E27FC236}">
                <a16:creationId xmlns:a16="http://schemas.microsoft.com/office/drawing/2014/main" id="{8E14128B-9833-4B2F-B786-25811BA6F540}"/>
              </a:ext>
            </a:extLst>
          </p:cNvPr>
          <p:cNvSpPr>
            <a:spLocks noGrp="1"/>
          </p:cNvSpPr>
          <p:nvPr>
            <p:ph type="title"/>
          </p:nvPr>
        </p:nvSpPr>
        <p:spPr>
          <a:xfrm>
            <a:off x="1471227" y="209505"/>
            <a:ext cx="8004007" cy="731837"/>
          </a:xfrm>
        </p:spPr>
        <p:txBody>
          <a:bodyPr/>
          <a:lstStyle/>
          <a:p>
            <a:r>
              <a:rPr lang="en-US" dirty="0">
                <a:solidFill>
                  <a:schemeClr val="bg2"/>
                </a:solidFill>
              </a:rPr>
              <a:t>CCNP Enterprise: Core Networking (ENCOR) </a:t>
            </a:r>
            <a:br>
              <a:rPr lang="en-US" dirty="0">
                <a:solidFill>
                  <a:schemeClr val="bg2"/>
                </a:solidFill>
              </a:rPr>
            </a:br>
            <a:r>
              <a:rPr lang="en-US" dirty="0">
                <a:solidFill>
                  <a:schemeClr val="bg2"/>
                </a:solidFill>
              </a:rPr>
              <a:t>Leveraged and Key New Topics </a:t>
            </a:r>
          </a:p>
        </p:txBody>
      </p:sp>
      <p:grpSp>
        <p:nvGrpSpPr>
          <p:cNvPr id="8" name="Group 7">
            <a:extLst>
              <a:ext uri="{FF2B5EF4-FFF2-40B4-BE49-F238E27FC236}">
                <a16:creationId xmlns:a16="http://schemas.microsoft.com/office/drawing/2014/main" id="{4CD31FF2-7536-AD4A-9C23-D6EA0C8A6B21}"/>
              </a:ext>
            </a:extLst>
          </p:cNvPr>
          <p:cNvGrpSpPr/>
          <p:nvPr/>
        </p:nvGrpSpPr>
        <p:grpSpPr>
          <a:xfrm>
            <a:off x="1629438" y="2854570"/>
            <a:ext cx="801666" cy="465351"/>
            <a:chOff x="1598836" y="1233140"/>
            <a:chExt cx="801666" cy="465351"/>
          </a:xfrm>
        </p:grpSpPr>
        <p:sp>
          <p:nvSpPr>
            <p:cNvPr id="2" name="Rounded Rectangle 1">
              <a:extLst>
                <a:ext uri="{FF2B5EF4-FFF2-40B4-BE49-F238E27FC236}">
                  <a16:creationId xmlns:a16="http://schemas.microsoft.com/office/drawing/2014/main" id="{808CD321-E95E-4B4A-BF36-ABF201D0B73E}"/>
                </a:ext>
              </a:extLst>
            </p:cNvPr>
            <p:cNvSpPr/>
            <p:nvPr/>
          </p:nvSpPr>
          <p:spPr>
            <a:xfrm>
              <a:off x="1598836" y="1233140"/>
              <a:ext cx="801666" cy="465351"/>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3" name="TextBox 2">
              <a:extLst>
                <a:ext uri="{FF2B5EF4-FFF2-40B4-BE49-F238E27FC236}">
                  <a16:creationId xmlns:a16="http://schemas.microsoft.com/office/drawing/2014/main" id="{5A7EAEBD-290F-1548-B3A6-88BD7A493EA2}"/>
                </a:ext>
              </a:extLst>
            </p:cNvPr>
            <p:cNvSpPr txBox="1"/>
            <p:nvPr/>
          </p:nvSpPr>
          <p:spPr>
            <a:xfrm>
              <a:off x="1606025" y="1327313"/>
              <a:ext cx="769763" cy="27699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iscoSansTT ExtraLight"/>
                  <a:ea typeface="ＭＳ Ｐゴシック" charset="0"/>
                </a:rPr>
                <a:t>SWITCH</a:t>
              </a:r>
            </a:p>
          </p:txBody>
        </p:sp>
      </p:grpSp>
      <p:grpSp>
        <p:nvGrpSpPr>
          <p:cNvPr id="9" name="Group 8">
            <a:extLst>
              <a:ext uri="{FF2B5EF4-FFF2-40B4-BE49-F238E27FC236}">
                <a16:creationId xmlns:a16="http://schemas.microsoft.com/office/drawing/2014/main" id="{7FA9034A-67DC-B742-A6B3-BA171391FDBA}"/>
              </a:ext>
            </a:extLst>
          </p:cNvPr>
          <p:cNvGrpSpPr/>
          <p:nvPr/>
        </p:nvGrpSpPr>
        <p:grpSpPr>
          <a:xfrm>
            <a:off x="1323584" y="1847074"/>
            <a:ext cx="1477820" cy="830997"/>
            <a:chOff x="2703214" y="1233139"/>
            <a:chExt cx="801666" cy="465351"/>
          </a:xfrm>
        </p:grpSpPr>
        <p:sp>
          <p:nvSpPr>
            <p:cNvPr id="38" name="Rounded Rectangle 37">
              <a:extLst>
                <a:ext uri="{FF2B5EF4-FFF2-40B4-BE49-F238E27FC236}">
                  <a16:creationId xmlns:a16="http://schemas.microsoft.com/office/drawing/2014/main" id="{71B0D08E-D42C-014D-9000-4E5104BD4558}"/>
                </a:ext>
              </a:extLst>
            </p:cNvPr>
            <p:cNvSpPr/>
            <p:nvPr/>
          </p:nvSpPr>
          <p:spPr>
            <a:xfrm>
              <a:off x="2703214" y="1233139"/>
              <a:ext cx="801666" cy="465351"/>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40" name="TextBox 39">
              <a:extLst>
                <a:ext uri="{FF2B5EF4-FFF2-40B4-BE49-F238E27FC236}">
                  <a16:creationId xmlns:a16="http://schemas.microsoft.com/office/drawing/2014/main" id="{03532CD9-F320-1C40-9C89-97E46A1ED55D}"/>
                </a:ext>
              </a:extLst>
            </p:cNvPr>
            <p:cNvSpPr txBox="1"/>
            <p:nvPr/>
          </p:nvSpPr>
          <p:spPr>
            <a:xfrm>
              <a:off x="2783306" y="1345765"/>
              <a:ext cx="638441" cy="258528"/>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iscoSansTT ExtraLight"/>
                  <a:ea typeface="ＭＳ Ｐゴシック" charset="0"/>
                </a:rPr>
                <a:t>ROUTE</a:t>
              </a:r>
            </a:p>
          </p:txBody>
        </p:sp>
      </p:grpSp>
      <p:grpSp>
        <p:nvGrpSpPr>
          <p:cNvPr id="10" name="Group 9">
            <a:extLst>
              <a:ext uri="{FF2B5EF4-FFF2-40B4-BE49-F238E27FC236}">
                <a16:creationId xmlns:a16="http://schemas.microsoft.com/office/drawing/2014/main" id="{25FACB44-46B3-184C-89A6-AD83C8B0F18B}"/>
              </a:ext>
            </a:extLst>
          </p:cNvPr>
          <p:cNvGrpSpPr/>
          <p:nvPr/>
        </p:nvGrpSpPr>
        <p:grpSpPr>
          <a:xfrm>
            <a:off x="1720062" y="3459887"/>
            <a:ext cx="651128" cy="326814"/>
            <a:chOff x="3807592" y="1233138"/>
            <a:chExt cx="819620" cy="465351"/>
          </a:xfrm>
        </p:grpSpPr>
        <p:sp>
          <p:nvSpPr>
            <p:cNvPr id="39" name="Rounded Rectangle 38">
              <a:extLst>
                <a:ext uri="{FF2B5EF4-FFF2-40B4-BE49-F238E27FC236}">
                  <a16:creationId xmlns:a16="http://schemas.microsoft.com/office/drawing/2014/main" id="{E6959DF9-BD40-534F-8028-838789BC10F1}"/>
                </a:ext>
              </a:extLst>
            </p:cNvPr>
            <p:cNvSpPr/>
            <p:nvPr/>
          </p:nvSpPr>
          <p:spPr>
            <a:xfrm>
              <a:off x="3807592" y="1233138"/>
              <a:ext cx="801666" cy="465351"/>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41" name="TextBox 40">
              <a:extLst>
                <a:ext uri="{FF2B5EF4-FFF2-40B4-BE49-F238E27FC236}">
                  <a16:creationId xmlns:a16="http://schemas.microsoft.com/office/drawing/2014/main" id="{2573CDCD-DBFE-F44C-9A66-2D11FC82F07A}"/>
                </a:ext>
              </a:extLst>
            </p:cNvPr>
            <p:cNvSpPr txBox="1"/>
            <p:nvPr/>
          </p:nvSpPr>
          <p:spPr>
            <a:xfrm>
              <a:off x="3817665" y="1327313"/>
              <a:ext cx="809547" cy="32868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CiscoSansTT ExtraLight"/>
                  <a:ea typeface="ＭＳ Ｐゴシック" charset="0"/>
                </a:rPr>
                <a:t>TSHOOT</a:t>
              </a:r>
            </a:p>
          </p:txBody>
        </p:sp>
      </p:grpSp>
      <p:sp>
        <p:nvSpPr>
          <p:cNvPr id="60" name="TextBox 59">
            <a:extLst>
              <a:ext uri="{FF2B5EF4-FFF2-40B4-BE49-F238E27FC236}">
                <a16:creationId xmlns:a16="http://schemas.microsoft.com/office/drawing/2014/main" id="{267615EF-74BB-874F-B3D1-1067A850A677}"/>
              </a:ext>
            </a:extLst>
          </p:cNvPr>
          <p:cNvSpPr txBox="1"/>
          <p:nvPr/>
        </p:nvSpPr>
        <p:spPr>
          <a:xfrm>
            <a:off x="903308" y="1333518"/>
            <a:ext cx="2416538" cy="307777"/>
          </a:xfrm>
          <a:prstGeom prst="rect">
            <a:avLst/>
          </a:prstGeom>
          <a:noFill/>
          <a:ln w="25400">
            <a:solidFill>
              <a:schemeClr val="tx1"/>
            </a:solidFill>
          </a:ln>
        </p:spPr>
        <p:txBody>
          <a:bodyPr wrap="square" rtlCol="0">
            <a:spAutoFit/>
          </a:bodyPr>
          <a:lstStyle>
            <a:defPPr>
              <a:defRPr lang="en-US"/>
            </a:defPPr>
            <a:lvl1pPr marL="0" marR="0" lvl="0" indent="0" eaLnBrk="1" latinLnBrk="0" hangingPunct="1">
              <a:lnSpc>
                <a:spcPct val="100000"/>
              </a:lnSpc>
              <a:buClrTx/>
              <a:buSzTx/>
              <a:buFontTx/>
              <a:buNone/>
              <a:tabLst/>
              <a:defRPr sz="1400" b="1">
                <a:latin typeface="CiscoSansTT ExtraLight"/>
              </a:defRPr>
            </a:lvl1pPr>
          </a:lstStyle>
          <a:p>
            <a:r>
              <a:rPr lang="en-US" dirty="0"/>
              <a:t>Leveraged course material</a:t>
            </a:r>
          </a:p>
        </p:txBody>
      </p:sp>
      <p:grpSp>
        <p:nvGrpSpPr>
          <p:cNvPr id="11" name="Group 10">
            <a:extLst>
              <a:ext uri="{FF2B5EF4-FFF2-40B4-BE49-F238E27FC236}">
                <a16:creationId xmlns:a16="http://schemas.microsoft.com/office/drawing/2014/main" id="{820EB880-CD2A-8D46-8F59-2E5442899F5E}"/>
              </a:ext>
            </a:extLst>
          </p:cNvPr>
          <p:cNvGrpSpPr/>
          <p:nvPr/>
        </p:nvGrpSpPr>
        <p:grpSpPr>
          <a:xfrm>
            <a:off x="3366881" y="1912492"/>
            <a:ext cx="1887793" cy="2504149"/>
            <a:chOff x="1702827" y="2093724"/>
            <a:chExt cx="1887793" cy="2504149"/>
          </a:xfrm>
        </p:grpSpPr>
        <p:sp>
          <p:nvSpPr>
            <p:cNvPr id="42" name="Oval 41">
              <a:extLst>
                <a:ext uri="{FF2B5EF4-FFF2-40B4-BE49-F238E27FC236}">
                  <a16:creationId xmlns:a16="http://schemas.microsoft.com/office/drawing/2014/main" id="{26783B54-6023-4B41-A790-0B3D7C263B6E}"/>
                </a:ext>
              </a:extLst>
            </p:cNvPr>
            <p:cNvSpPr/>
            <p:nvPr/>
          </p:nvSpPr>
          <p:spPr>
            <a:xfrm>
              <a:off x="1702827" y="2093724"/>
              <a:ext cx="1887793" cy="250414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46" name="TextBox 45">
              <a:extLst>
                <a:ext uri="{FF2B5EF4-FFF2-40B4-BE49-F238E27FC236}">
                  <a16:creationId xmlns:a16="http://schemas.microsoft.com/office/drawing/2014/main" id="{88571789-102A-8D42-A959-5CB7FDC641B1}"/>
                </a:ext>
              </a:extLst>
            </p:cNvPr>
            <p:cNvSpPr txBox="1"/>
            <p:nvPr/>
          </p:nvSpPr>
          <p:spPr>
            <a:xfrm>
              <a:off x="1969382" y="2632019"/>
              <a:ext cx="1350465" cy="1477328"/>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CiscoSansTT ExtraLight"/>
                  <a:ea typeface="ＭＳ Ｐゴシック" charset="0"/>
                </a:rPr>
                <a:t>CCNP Enterprise: Core Networking (ENCOR)</a:t>
              </a:r>
            </a:p>
          </p:txBody>
        </p:sp>
      </p:grpSp>
      <p:grpSp>
        <p:nvGrpSpPr>
          <p:cNvPr id="33" name="Group 32">
            <a:extLst>
              <a:ext uri="{FF2B5EF4-FFF2-40B4-BE49-F238E27FC236}">
                <a16:creationId xmlns:a16="http://schemas.microsoft.com/office/drawing/2014/main" id="{FD356A18-D8E5-CC40-B8A0-1EFE2BB89773}"/>
              </a:ext>
            </a:extLst>
          </p:cNvPr>
          <p:cNvGrpSpPr/>
          <p:nvPr/>
        </p:nvGrpSpPr>
        <p:grpSpPr>
          <a:xfrm>
            <a:off x="1715936" y="3859652"/>
            <a:ext cx="636864" cy="369330"/>
            <a:chOff x="3807592" y="1210012"/>
            <a:chExt cx="801666" cy="525892"/>
          </a:xfrm>
        </p:grpSpPr>
        <p:sp>
          <p:nvSpPr>
            <p:cNvPr id="34" name="Rounded Rectangle 33">
              <a:extLst>
                <a:ext uri="{FF2B5EF4-FFF2-40B4-BE49-F238E27FC236}">
                  <a16:creationId xmlns:a16="http://schemas.microsoft.com/office/drawing/2014/main" id="{4E2DCD61-9099-5A4C-A869-A979225D949C}"/>
                </a:ext>
              </a:extLst>
            </p:cNvPr>
            <p:cNvSpPr/>
            <p:nvPr/>
          </p:nvSpPr>
          <p:spPr>
            <a:xfrm>
              <a:off x="3807592" y="1233138"/>
              <a:ext cx="801666" cy="465351"/>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35" name="TextBox 34">
              <a:extLst>
                <a:ext uri="{FF2B5EF4-FFF2-40B4-BE49-F238E27FC236}">
                  <a16:creationId xmlns:a16="http://schemas.microsoft.com/office/drawing/2014/main" id="{77B7399C-535E-654A-8137-FE5473094551}"/>
                </a:ext>
              </a:extLst>
            </p:cNvPr>
            <p:cNvSpPr txBox="1"/>
            <p:nvPr/>
          </p:nvSpPr>
          <p:spPr>
            <a:xfrm>
              <a:off x="3838404" y="1210012"/>
              <a:ext cx="765155" cy="52589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CiscoSansTT ExtraLight"/>
                  <a:ea typeface="ＭＳ Ｐゴシック" charset="0"/>
                </a:rPr>
                <a:t>CCNA</a:t>
              </a:r>
            </a:p>
            <a:p>
              <a:pPr marL="0" marR="0" lvl="0" indent="0" algn="l" defTabSz="457200" rtl="0" eaLnBrk="1" fontAlgn="base" latinLnBrk="0" hangingPunct="1">
                <a:lnSpc>
                  <a:spcPct val="100000"/>
                </a:lnSpc>
                <a:spcBef>
                  <a:spcPct val="0"/>
                </a:spcBef>
                <a:spcAft>
                  <a:spcPct val="0"/>
                </a:spcAft>
                <a:buClrTx/>
                <a:buSzTx/>
                <a:buFontTx/>
                <a:buNone/>
                <a:tabLst/>
                <a:defRPr/>
              </a:pPr>
              <a:r>
                <a:rPr lang="en-US" sz="900" dirty="0">
                  <a:solidFill>
                    <a:srgbClr val="FFFFFF"/>
                  </a:solidFill>
                  <a:latin typeface="CiscoSansTT ExtraLight"/>
                </a:rPr>
                <a:t>Security</a:t>
              </a:r>
              <a:endParaRPr kumimoji="0" lang="en-US" sz="900" b="0" i="0" u="none" strike="noStrike" kern="1200" cap="none" spc="0" normalizeH="0" baseline="0" noProof="0" dirty="0">
                <a:ln>
                  <a:noFill/>
                </a:ln>
                <a:solidFill>
                  <a:srgbClr val="FFFFFF"/>
                </a:solidFill>
                <a:effectLst/>
                <a:uLnTx/>
                <a:uFillTx/>
                <a:latin typeface="CiscoSansTT ExtraLight"/>
                <a:ea typeface="ＭＳ Ｐゴシック" charset="0"/>
              </a:endParaRPr>
            </a:p>
          </p:txBody>
        </p:sp>
      </p:grpSp>
      <p:grpSp>
        <p:nvGrpSpPr>
          <p:cNvPr id="36" name="Group 35">
            <a:extLst>
              <a:ext uri="{FF2B5EF4-FFF2-40B4-BE49-F238E27FC236}">
                <a16:creationId xmlns:a16="http://schemas.microsoft.com/office/drawing/2014/main" id="{14ACBE4D-3562-CF4F-9DC7-ED31AA130888}"/>
              </a:ext>
            </a:extLst>
          </p:cNvPr>
          <p:cNvGrpSpPr/>
          <p:nvPr/>
        </p:nvGrpSpPr>
        <p:grpSpPr>
          <a:xfrm>
            <a:off x="1720052" y="4259191"/>
            <a:ext cx="636864" cy="369332"/>
            <a:chOff x="3807592" y="1210012"/>
            <a:chExt cx="801666" cy="525895"/>
          </a:xfrm>
        </p:grpSpPr>
        <p:sp>
          <p:nvSpPr>
            <p:cNvPr id="37" name="Rounded Rectangle 36">
              <a:extLst>
                <a:ext uri="{FF2B5EF4-FFF2-40B4-BE49-F238E27FC236}">
                  <a16:creationId xmlns:a16="http://schemas.microsoft.com/office/drawing/2014/main" id="{9B00E127-242B-9541-8982-869ACDD406B6}"/>
                </a:ext>
              </a:extLst>
            </p:cNvPr>
            <p:cNvSpPr/>
            <p:nvPr/>
          </p:nvSpPr>
          <p:spPr>
            <a:xfrm>
              <a:off x="3807592" y="1233138"/>
              <a:ext cx="801666" cy="465351"/>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44" name="TextBox 43">
              <a:extLst>
                <a:ext uri="{FF2B5EF4-FFF2-40B4-BE49-F238E27FC236}">
                  <a16:creationId xmlns:a16="http://schemas.microsoft.com/office/drawing/2014/main" id="{87CE5CEF-EA9C-564A-A2C5-AD1715E7D4E2}"/>
                </a:ext>
              </a:extLst>
            </p:cNvPr>
            <p:cNvSpPr txBox="1"/>
            <p:nvPr/>
          </p:nvSpPr>
          <p:spPr>
            <a:xfrm>
              <a:off x="3838404" y="1210012"/>
              <a:ext cx="712692" cy="52589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CiscoSansTT ExtraLight"/>
                  <a:ea typeface="ＭＳ Ｐゴシック" charset="0"/>
                </a:rPr>
                <a:t>CCNA</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CiscoSansTT ExtraLight"/>
                  <a:ea typeface="ＭＳ Ｐゴシック" charset="0"/>
                </a:rPr>
                <a:t>R&amp;S v6</a:t>
              </a:r>
            </a:p>
          </p:txBody>
        </p:sp>
      </p:grpSp>
      <p:sp>
        <p:nvSpPr>
          <p:cNvPr id="45" name="TextBox 44">
            <a:extLst>
              <a:ext uri="{FF2B5EF4-FFF2-40B4-BE49-F238E27FC236}">
                <a16:creationId xmlns:a16="http://schemas.microsoft.com/office/drawing/2014/main" id="{3648BF63-9773-5A40-9986-C2CA442FEACA}"/>
              </a:ext>
            </a:extLst>
          </p:cNvPr>
          <p:cNvSpPr txBox="1"/>
          <p:nvPr/>
        </p:nvSpPr>
        <p:spPr>
          <a:xfrm>
            <a:off x="6163176" y="1325280"/>
            <a:ext cx="1498019" cy="307777"/>
          </a:xfrm>
          <a:prstGeom prst="rect">
            <a:avLst/>
          </a:prstGeom>
          <a:noFill/>
          <a:ln w="25400">
            <a:solidFill>
              <a:schemeClr val="tx1"/>
            </a:solidFill>
          </a:ln>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sz="1400" b="1" dirty="0">
                <a:latin typeface="CiscoSansTT ExtraLight"/>
              </a:rPr>
              <a:t>Key new topics</a:t>
            </a:r>
            <a:endParaRPr kumimoji="0" lang="en-US" sz="1400" b="1" i="0" u="none" strike="noStrike" kern="1200" cap="none" spc="0" normalizeH="0" baseline="0" noProof="0" dirty="0">
              <a:ln>
                <a:noFill/>
              </a:ln>
              <a:effectLst/>
              <a:uLnTx/>
              <a:uFillTx/>
              <a:latin typeface="CiscoSansTT ExtraLight"/>
              <a:ea typeface="ＭＳ Ｐゴシック" charset="0"/>
            </a:endParaRPr>
          </a:p>
        </p:txBody>
      </p:sp>
      <p:sp>
        <p:nvSpPr>
          <p:cNvPr id="12" name="TextBox 11">
            <a:extLst>
              <a:ext uri="{FF2B5EF4-FFF2-40B4-BE49-F238E27FC236}">
                <a16:creationId xmlns:a16="http://schemas.microsoft.com/office/drawing/2014/main" id="{20CF76A1-C6E4-BE45-9AE6-DBDEB224DE9C}"/>
              </a:ext>
            </a:extLst>
          </p:cNvPr>
          <p:cNvSpPr txBox="1"/>
          <p:nvPr/>
        </p:nvSpPr>
        <p:spPr>
          <a:xfrm>
            <a:off x="5710090" y="1681828"/>
            <a:ext cx="3071444" cy="3077766"/>
          </a:xfrm>
          <a:prstGeom prst="rect">
            <a:avLst/>
          </a:prstGeom>
          <a:noFill/>
        </p:spPr>
        <p:txBody>
          <a:bodyPr wrap="square" rtlCol="0">
            <a:spAutoFit/>
          </a:bodyPr>
          <a:lstStyle/>
          <a:p>
            <a:pPr marL="114300" marR="0" lvl="0" indent="-114300">
              <a:spcBef>
                <a:spcPts val="600"/>
              </a:spcBef>
              <a:spcAft>
                <a:spcPts val="0"/>
              </a:spcAft>
              <a:buFont typeface="Symbol" pitchFamily="2" charset="2"/>
              <a:buChar char=""/>
            </a:pPr>
            <a:r>
              <a:rPr lang="en-US" sz="1100" dirty="0">
                <a:latin typeface="Calibri" panose="020F0502020204030204" pitchFamily="34" charset="0"/>
                <a:ea typeface="Calibri" panose="020F0502020204030204" pitchFamily="34" charset="0"/>
                <a:cs typeface="Symbol" pitchFamily="2" charset="2"/>
              </a:rPr>
              <a:t>Wireless (RF, infrastructure, roaming, authenticating, troubleshooting)</a:t>
            </a:r>
          </a:p>
          <a:p>
            <a:pPr marL="114300" marR="0" lvl="0" indent="-114300">
              <a:spcBef>
                <a:spcPts val="600"/>
              </a:spcBef>
              <a:spcAft>
                <a:spcPts val="0"/>
              </a:spcAft>
              <a:buFont typeface="Symbol" pitchFamily="2" charset="2"/>
              <a:buChar char=""/>
            </a:pPr>
            <a:r>
              <a:rPr lang="en-US" sz="1100" dirty="0">
                <a:latin typeface="Calibri" panose="020F0502020204030204" pitchFamily="34" charset="0"/>
                <a:ea typeface="Calibri" panose="020F0502020204030204" pitchFamily="34" charset="0"/>
                <a:cs typeface="Symbol" pitchFamily="2" charset="2"/>
              </a:rPr>
              <a:t>Multicast (concepts, protocols)</a:t>
            </a:r>
          </a:p>
          <a:p>
            <a:pPr marL="114300" marR="0" lvl="0" indent="-114300">
              <a:spcBef>
                <a:spcPts val="600"/>
              </a:spcBef>
              <a:spcAft>
                <a:spcPts val="0"/>
              </a:spcAft>
              <a:buFont typeface="Symbol" pitchFamily="2" charset="2"/>
              <a:buChar char=""/>
            </a:pPr>
            <a:r>
              <a:rPr lang="en-US" sz="1100" dirty="0">
                <a:latin typeface="Calibri" panose="020F0502020204030204" pitchFamily="34" charset="0"/>
                <a:ea typeface="Calibri" panose="020F0502020204030204" pitchFamily="34" charset="0"/>
                <a:cs typeface="Symbol" pitchFamily="2" charset="2"/>
              </a:rPr>
              <a:t>Fabric technologies (SD-Access, SD-WAN)</a:t>
            </a:r>
          </a:p>
          <a:p>
            <a:pPr marL="114300" marR="0" lvl="0" indent="-114300">
              <a:spcBef>
                <a:spcPts val="600"/>
              </a:spcBef>
              <a:spcAft>
                <a:spcPts val="0"/>
              </a:spcAft>
              <a:buFont typeface="Symbol" pitchFamily="2" charset="2"/>
              <a:buChar char=""/>
            </a:pPr>
            <a:r>
              <a:rPr lang="en-US" sz="1100" dirty="0">
                <a:latin typeface="Calibri" panose="020F0502020204030204" pitchFamily="34" charset="0"/>
                <a:ea typeface="Calibri" panose="020F0502020204030204" pitchFamily="34" charset="0"/>
                <a:cs typeface="Symbol" pitchFamily="2" charset="2"/>
              </a:rPr>
              <a:t>Overlay tunnels (IPSec, VXLAN, LISP)</a:t>
            </a:r>
          </a:p>
          <a:p>
            <a:pPr marL="114300" marR="0" lvl="0" indent="-114300">
              <a:spcBef>
                <a:spcPts val="600"/>
              </a:spcBef>
              <a:spcAft>
                <a:spcPts val="0"/>
              </a:spcAft>
              <a:buFont typeface="Symbol" pitchFamily="2" charset="2"/>
              <a:buChar char=""/>
            </a:pPr>
            <a:r>
              <a:rPr lang="en-US" sz="1100" dirty="0">
                <a:latin typeface="Calibri" panose="020F0502020204030204" pitchFamily="34" charset="0"/>
                <a:ea typeface="Calibri" panose="020F0502020204030204" pitchFamily="34" charset="0"/>
                <a:cs typeface="Symbol" pitchFamily="2" charset="2"/>
              </a:rPr>
              <a:t>QoS (mechanisms, applications)</a:t>
            </a:r>
          </a:p>
          <a:p>
            <a:pPr marL="114300" marR="0" lvl="0" indent="-114300">
              <a:spcBef>
                <a:spcPts val="600"/>
              </a:spcBef>
              <a:spcAft>
                <a:spcPts val="0"/>
              </a:spcAft>
              <a:buFont typeface="Symbol" pitchFamily="2" charset="2"/>
              <a:buChar char=""/>
            </a:pPr>
            <a:r>
              <a:rPr lang="en-US" sz="1100" dirty="0">
                <a:latin typeface="Calibri" panose="020F0502020204030204" pitchFamily="34" charset="0"/>
                <a:ea typeface="Calibri" panose="020F0502020204030204" pitchFamily="34" charset="0"/>
                <a:cs typeface="Symbol" pitchFamily="2" charset="2"/>
              </a:rPr>
              <a:t>Security (network access control, threat defense, endpoint and infrastructure security)</a:t>
            </a:r>
          </a:p>
          <a:p>
            <a:pPr marL="114300" marR="0" lvl="0" indent="-114300">
              <a:spcBef>
                <a:spcPts val="600"/>
              </a:spcBef>
              <a:spcAft>
                <a:spcPts val="0"/>
              </a:spcAft>
              <a:buFont typeface="Symbol" pitchFamily="2" charset="2"/>
              <a:buChar char=""/>
            </a:pPr>
            <a:r>
              <a:rPr lang="en-US" sz="1100" dirty="0">
                <a:latin typeface="Calibri" panose="020F0502020204030204" pitchFamily="34" charset="0"/>
                <a:ea typeface="Calibri" panose="020F0502020204030204" pitchFamily="34" charset="0"/>
                <a:cs typeface="Symbol" pitchFamily="2" charset="2"/>
              </a:rPr>
              <a:t>Programmability concepts (APIs, data models, DevNet, GitHub, Python basics) </a:t>
            </a:r>
          </a:p>
          <a:p>
            <a:pPr marL="114300" marR="0" lvl="0" indent="-114300">
              <a:spcBef>
                <a:spcPts val="600"/>
              </a:spcBef>
              <a:spcAft>
                <a:spcPts val="0"/>
              </a:spcAft>
              <a:buFont typeface="Symbol" pitchFamily="2" charset="2"/>
              <a:buChar char=""/>
            </a:pPr>
            <a:r>
              <a:rPr lang="en-US" sz="1100" dirty="0">
                <a:latin typeface="Calibri" panose="020F0502020204030204" pitchFamily="34" charset="0"/>
                <a:ea typeface="Calibri" panose="020F0502020204030204" pitchFamily="34" charset="0"/>
                <a:cs typeface="Symbol" pitchFamily="2" charset="2"/>
              </a:rPr>
              <a:t>Virtualization concepts (NFV, VMs, virtual switching)</a:t>
            </a:r>
          </a:p>
          <a:p>
            <a:pPr marL="114300" marR="0" lvl="0" indent="-114300">
              <a:spcBef>
                <a:spcPts val="600"/>
              </a:spcBef>
              <a:spcAft>
                <a:spcPts val="0"/>
              </a:spcAft>
              <a:buFont typeface="Symbol" pitchFamily="2" charset="2"/>
              <a:buChar char=""/>
            </a:pPr>
            <a:r>
              <a:rPr lang="en-US" sz="1100" dirty="0">
                <a:latin typeface="Calibri" panose="020F0502020204030204" pitchFamily="34" charset="0"/>
                <a:ea typeface="Calibri" panose="020F0502020204030204" pitchFamily="34" charset="0"/>
                <a:cs typeface="Symbol" pitchFamily="2" charset="2"/>
              </a:rPr>
              <a:t>Automation tools (Embedded Event Manager, Agent and Agentless tools)</a:t>
            </a:r>
            <a:endParaRPr lang="en-US" sz="2800" dirty="0">
              <a:latin typeface="+mn-lt"/>
            </a:endParaRPr>
          </a:p>
        </p:txBody>
      </p:sp>
      <p:sp>
        <p:nvSpPr>
          <p:cNvPr id="13" name="Left Brace 12">
            <a:extLst>
              <a:ext uri="{FF2B5EF4-FFF2-40B4-BE49-F238E27FC236}">
                <a16:creationId xmlns:a16="http://schemas.microsoft.com/office/drawing/2014/main" id="{F0D83CCC-6B47-5746-9735-AA4CF4E97434}"/>
              </a:ext>
            </a:extLst>
          </p:cNvPr>
          <p:cNvSpPr/>
          <p:nvPr/>
        </p:nvSpPr>
        <p:spPr>
          <a:xfrm>
            <a:off x="5307369" y="1681827"/>
            <a:ext cx="402721" cy="3018881"/>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Left Brace 56">
            <a:extLst>
              <a:ext uri="{FF2B5EF4-FFF2-40B4-BE49-F238E27FC236}">
                <a16:creationId xmlns:a16="http://schemas.microsoft.com/office/drawing/2014/main" id="{A1831D29-DD6B-0F48-8D22-0EFE6A94A32B}"/>
              </a:ext>
            </a:extLst>
          </p:cNvPr>
          <p:cNvSpPr/>
          <p:nvPr/>
        </p:nvSpPr>
        <p:spPr>
          <a:xfrm rot="10800000">
            <a:off x="2873086" y="1787609"/>
            <a:ext cx="402721" cy="2840913"/>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9" name="Picture 58">
            <a:extLst>
              <a:ext uri="{FF2B5EF4-FFF2-40B4-BE49-F238E27FC236}">
                <a16:creationId xmlns:a16="http://schemas.microsoft.com/office/drawing/2014/main" id="{1572D93D-F726-904D-8D14-7A115176B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196" y="100554"/>
            <a:ext cx="811667" cy="811667"/>
          </a:xfrm>
          <a:prstGeom prst="rect">
            <a:avLst/>
          </a:prstGeom>
        </p:spPr>
      </p:pic>
    </p:spTree>
    <p:extLst>
      <p:ext uri="{BB962C8B-B14F-4D97-AF65-F5344CB8AC3E}">
        <p14:creationId xmlns:p14="http://schemas.microsoft.com/office/powerpoint/2010/main" val="2026931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C3FF9A96-A32B-8A46-8FFB-711D1F26B233}"/>
              </a:ext>
            </a:extLst>
          </p:cNvPr>
          <p:cNvSpPr/>
          <p:nvPr/>
        </p:nvSpPr>
        <p:spPr>
          <a:xfrm>
            <a:off x="0" y="0"/>
            <a:ext cx="9143999" cy="100812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 name="Title 3">
            <a:extLst>
              <a:ext uri="{FF2B5EF4-FFF2-40B4-BE49-F238E27FC236}">
                <a16:creationId xmlns:a16="http://schemas.microsoft.com/office/drawing/2014/main" id="{8E14128B-9833-4B2F-B786-25811BA6F540}"/>
              </a:ext>
            </a:extLst>
          </p:cNvPr>
          <p:cNvSpPr>
            <a:spLocks noGrp="1"/>
          </p:cNvSpPr>
          <p:nvPr>
            <p:ph type="title"/>
          </p:nvPr>
        </p:nvSpPr>
        <p:spPr>
          <a:xfrm>
            <a:off x="1471227" y="209505"/>
            <a:ext cx="8004007" cy="731837"/>
          </a:xfrm>
        </p:spPr>
        <p:txBody>
          <a:bodyPr/>
          <a:lstStyle/>
          <a:p>
            <a:r>
              <a:rPr lang="en-US" dirty="0">
                <a:solidFill>
                  <a:schemeClr val="bg2"/>
                </a:solidFill>
              </a:rPr>
              <a:t>CCNP Enterprise: Advanced Routing (ENARSI) </a:t>
            </a:r>
            <a:br>
              <a:rPr lang="en-US" dirty="0">
                <a:solidFill>
                  <a:schemeClr val="bg2"/>
                </a:solidFill>
              </a:rPr>
            </a:br>
            <a:r>
              <a:rPr lang="en-US" dirty="0">
                <a:solidFill>
                  <a:schemeClr val="bg2"/>
                </a:solidFill>
              </a:rPr>
              <a:t>Leveraged and Key New Topics </a:t>
            </a:r>
          </a:p>
        </p:txBody>
      </p:sp>
      <p:grpSp>
        <p:nvGrpSpPr>
          <p:cNvPr id="9" name="Group 8">
            <a:extLst>
              <a:ext uri="{FF2B5EF4-FFF2-40B4-BE49-F238E27FC236}">
                <a16:creationId xmlns:a16="http://schemas.microsoft.com/office/drawing/2014/main" id="{7FA9034A-67DC-B742-A6B3-BA171391FDBA}"/>
              </a:ext>
            </a:extLst>
          </p:cNvPr>
          <p:cNvGrpSpPr/>
          <p:nvPr/>
        </p:nvGrpSpPr>
        <p:grpSpPr>
          <a:xfrm>
            <a:off x="1192328" y="1894314"/>
            <a:ext cx="1710677" cy="1145063"/>
            <a:chOff x="2703214" y="1233139"/>
            <a:chExt cx="801666" cy="465351"/>
          </a:xfrm>
        </p:grpSpPr>
        <p:sp>
          <p:nvSpPr>
            <p:cNvPr id="38" name="Rounded Rectangle 37">
              <a:extLst>
                <a:ext uri="{FF2B5EF4-FFF2-40B4-BE49-F238E27FC236}">
                  <a16:creationId xmlns:a16="http://schemas.microsoft.com/office/drawing/2014/main" id="{71B0D08E-D42C-014D-9000-4E5104BD4558}"/>
                </a:ext>
              </a:extLst>
            </p:cNvPr>
            <p:cNvSpPr/>
            <p:nvPr/>
          </p:nvSpPr>
          <p:spPr>
            <a:xfrm>
              <a:off x="2703214" y="1233139"/>
              <a:ext cx="801666" cy="465351"/>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40" name="TextBox 39">
              <a:extLst>
                <a:ext uri="{FF2B5EF4-FFF2-40B4-BE49-F238E27FC236}">
                  <a16:creationId xmlns:a16="http://schemas.microsoft.com/office/drawing/2014/main" id="{03532CD9-F320-1C40-9C89-97E46A1ED55D}"/>
                </a:ext>
              </a:extLst>
            </p:cNvPr>
            <p:cNvSpPr txBox="1"/>
            <p:nvPr/>
          </p:nvSpPr>
          <p:spPr>
            <a:xfrm>
              <a:off x="2871476" y="1371197"/>
              <a:ext cx="497077" cy="173317"/>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iscoSansTT ExtraLight"/>
                  <a:ea typeface="ＭＳ Ｐゴシック" charset="0"/>
                </a:rPr>
                <a:t>ROUTE</a:t>
              </a:r>
            </a:p>
          </p:txBody>
        </p:sp>
      </p:grpSp>
      <p:grpSp>
        <p:nvGrpSpPr>
          <p:cNvPr id="10" name="Group 9">
            <a:extLst>
              <a:ext uri="{FF2B5EF4-FFF2-40B4-BE49-F238E27FC236}">
                <a16:creationId xmlns:a16="http://schemas.microsoft.com/office/drawing/2014/main" id="{25FACB44-46B3-184C-89A6-AD83C8B0F18B}"/>
              </a:ext>
            </a:extLst>
          </p:cNvPr>
          <p:cNvGrpSpPr/>
          <p:nvPr/>
        </p:nvGrpSpPr>
        <p:grpSpPr>
          <a:xfrm>
            <a:off x="1312329" y="3148460"/>
            <a:ext cx="1492771" cy="948993"/>
            <a:chOff x="3807592" y="1233138"/>
            <a:chExt cx="801666" cy="465351"/>
          </a:xfrm>
        </p:grpSpPr>
        <p:sp>
          <p:nvSpPr>
            <p:cNvPr id="39" name="Rounded Rectangle 38">
              <a:extLst>
                <a:ext uri="{FF2B5EF4-FFF2-40B4-BE49-F238E27FC236}">
                  <a16:creationId xmlns:a16="http://schemas.microsoft.com/office/drawing/2014/main" id="{E6959DF9-BD40-534F-8028-838789BC10F1}"/>
                </a:ext>
              </a:extLst>
            </p:cNvPr>
            <p:cNvSpPr/>
            <p:nvPr/>
          </p:nvSpPr>
          <p:spPr>
            <a:xfrm>
              <a:off x="3807592" y="1233138"/>
              <a:ext cx="801666" cy="465351"/>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41" name="TextBox 40">
              <a:extLst>
                <a:ext uri="{FF2B5EF4-FFF2-40B4-BE49-F238E27FC236}">
                  <a16:creationId xmlns:a16="http://schemas.microsoft.com/office/drawing/2014/main" id="{2573CDCD-DBFE-F44C-9A66-2D11FC82F07A}"/>
                </a:ext>
              </a:extLst>
            </p:cNvPr>
            <p:cNvSpPr txBox="1"/>
            <p:nvPr/>
          </p:nvSpPr>
          <p:spPr>
            <a:xfrm>
              <a:off x="3846707" y="1368673"/>
              <a:ext cx="718203" cy="224058"/>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iscoSansTT ExtraLight"/>
                  <a:ea typeface="ＭＳ Ｐゴシック" charset="0"/>
                </a:rPr>
                <a:t>TSHOOT</a:t>
              </a:r>
            </a:p>
          </p:txBody>
        </p:sp>
      </p:grpSp>
      <p:sp>
        <p:nvSpPr>
          <p:cNvPr id="60" name="TextBox 59">
            <a:extLst>
              <a:ext uri="{FF2B5EF4-FFF2-40B4-BE49-F238E27FC236}">
                <a16:creationId xmlns:a16="http://schemas.microsoft.com/office/drawing/2014/main" id="{267615EF-74BB-874F-B3D1-1067A850A677}"/>
              </a:ext>
            </a:extLst>
          </p:cNvPr>
          <p:cNvSpPr txBox="1"/>
          <p:nvPr/>
        </p:nvSpPr>
        <p:spPr>
          <a:xfrm>
            <a:off x="903308" y="1333518"/>
            <a:ext cx="2416538" cy="307777"/>
          </a:xfrm>
          <a:prstGeom prst="rect">
            <a:avLst/>
          </a:prstGeom>
          <a:noFill/>
          <a:ln w="25400">
            <a:solidFill>
              <a:schemeClr val="tx1"/>
            </a:solidFill>
          </a:ln>
        </p:spPr>
        <p:txBody>
          <a:bodyPr wrap="square" rtlCol="0">
            <a:spAutoFit/>
          </a:bodyPr>
          <a:lstStyle>
            <a:defPPr>
              <a:defRPr lang="en-US"/>
            </a:defPPr>
            <a:lvl1pPr marL="0" marR="0" lvl="0" indent="0" eaLnBrk="1" latinLnBrk="0" hangingPunct="1">
              <a:lnSpc>
                <a:spcPct val="100000"/>
              </a:lnSpc>
              <a:buClrTx/>
              <a:buSzTx/>
              <a:buFontTx/>
              <a:buNone/>
              <a:tabLst/>
              <a:defRPr sz="1400" b="1">
                <a:latin typeface="CiscoSansTT ExtraLight"/>
              </a:defRPr>
            </a:lvl1pPr>
          </a:lstStyle>
          <a:p>
            <a:r>
              <a:rPr lang="en-US" dirty="0"/>
              <a:t>Leveraged course material</a:t>
            </a:r>
          </a:p>
        </p:txBody>
      </p:sp>
      <p:grpSp>
        <p:nvGrpSpPr>
          <p:cNvPr id="11" name="Group 10">
            <a:extLst>
              <a:ext uri="{FF2B5EF4-FFF2-40B4-BE49-F238E27FC236}">
                <a16:creationId xmlns:a16="http://schemas.microsoft.com/office/drawing/2014/main" id="{820EB880-CD2A-8D46-8F59-2E5442899F5E}"/>
              </a:ext>
            </a:extLst>
          </p:cNvPr>
          <p:cNvGrpSpPr/>
          <p:nvPr/>
        </p:nvGrpSpPr>
        <p:grpSpPr>
          <a:xfrm>
            <a:off x="3366881" y="1912492"/>
            <a:ext cx="1887793" cy="2504149"/>
            <a:chOff x="1702827" y="2093724"/>
            <a:chExt cx="1887793" cy="2504149"/>
          </a:xfrm>
        </p:grpSpPr>
        <p:sp>
          <p:nvSpPr>
            <p:cNvPr id="42" name="Oval 41">
              <a:extLst>
                <a:ext uri="{FF2B5EF4-FFF2-40B4-BE49-F238E27FC236}">
                  <a16:creationId xmlns:a16="http://schemas.microsoft.com/office/drawing/2014/main" id="{26783B54-6023-4B41-A790-0B3D7C263B6E}"/>
                </a:ext>
              </a:extLst>
            </p:cNvPr>
            <p:cNvSpPr/>
            <p:nvPr/>
          </p:nvSpPr>
          <p:spPr>
            <a:xfrm>
              <a:off x="1702827" y="2093724"/>
              <a:ext cx="1887793" cy="2504149"/>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46" name="TextBox 45">
              <a:extLst>
                <a:ext uri="{FF2B5EF4-FFF2-40B4-BE49-F238E27FC236}">
                  <a16:creationId xmlns:a16="http://schemas.microsoft.com/office/drawing/2014/main" id="{88571789-102A-8D42-A959-5CB7FDC641B1}"/>
                </a:ext>
              </a:extLst>
            </p:cNvPr>
            <p:cNvSpPr txBox="1"/>
            <p:nvPr/>
          </p:nvSpPr>
          <p:spPr>
            <a:xfrm>
              <a:off x="1969382" y="2632019"/>
              <a:ext cx="1350465" cy="1477328"/>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dirty="0">
                  <a:ln>
                    <a:noFill/>
                  </a:ln>
                  <a:solidFill>
                    <a:srgbClr val="FFFFFF"/>
                  </a:solidFill>
                  <a:effectLst/>
                  <a:uLnTx/>
                  <a:uFillTx/>
                  <a:latin typeface="CiscoSansTT ExtraLight"/>
                  <a:ea typeface="ＭＳ Ｐゴシック" charset="0"/>
                </a:rPr>
                <a:t>CCNP Enterprise: Advanced Routing (ENARSI)</a:t>
              </a:r>
            </a:p>
          </p:txBody>
        </p:sp>
      </p:grpSp>
      <p:grpSp>
        <p:nvGrpSpPr>
          <p:cNvPr id="33" name="Group 32">
            <a:extLst>
              <a:ext uri="{FF2B5EF4-FFF2-40B4-BE49-F238E27FC236}">
                <a16:creationId xmlns:a16="http://schemas.microsoft.com/office/drawing/2014/main" id="{FD356A18-D8E5-CC40-B8A0-1EFE2BB89773}"/>
              </a:ext>
            </a:extLst>
          </p:cNvPr>
          <p:cNvGrpSpPr/>
          <p:nvPr/>
        </p:nvGrpSpPr>
        <p:grpSpPr>
          <a:xfrm>
            <a:off x="1741258" y="4192875"/>
            <a:ext cx="636864" cy="369330"/>
            <a:chOff x="3807592" y="1210012"/>
            <a:chExt cx="801666" cy="525892"/>
          </a:xfrm>
        </p:grpSpPr>
        <p:sp>
          <p:nvSpPr>
            <p:cNvPr id="34" name="Rounded Rectangle 33">
              <a:extLst>
                <a:ext uri="{FF2B5EF4-FFF2-40B4-BE49-F238E27FC236}">
                  <a16:creationId xmlns:a16="http://schemas.microsoft.com/office/drawing/2014/main" id="{4E2DCD61-9099-5A4C-A869-A979225D949C}"/>
                </a:ext>
              </a:extLst>
            </p:cNvPr>
            <p:cNvSpPr/>
            <p:nvPr/>
          </p:nvSpPr>
          <p:spPr>
            <a:xfrm>
              <a:off x="3807592" y="1233138"/>
              <a:ext cx="801666" cy="465351"/>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CiscoSansTT ExtraLight"/>
                <a:ea typeface="+mn-ea"/>
                <a:cs typeface="+mn-cs"/>
              </a:endParaRPr>
            </a:p>
          </p:txBody>
        </p:sp>
        <p:sp>
          <p:nvSpPr>
            <p:cNvPr id="35" name="TextBox 34">
              <a:extLst>
                <a:ext uri="{FF2B5EF4-FFF2-40B4-BE49-F238E27FC236}">
                  <a16:creationId xmlns:a16="http://schemas.microsoft.com/office/drawing/2014/main" id="{77B7399C-535E-654A-8137-FE5473094551}"/>
                </a:ext>
              </a:extLst>
            </p:cNvPr>
            <p:cNvSpPr txBox="1"/>
            <p:nvPr/>
          </p:nvSpPr>
          <p:spPr>
            <a:xfrm>
              <a:off x="3838404" y="1210012"/>
              <a:ext cx="765155" cy="52589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CiscoSansTT ExtraLight"/>
                  <a:ea typeface="ＭＳ Ｐゴシック" charset="0"/>
                </a:rPr>
                <a:t>CCNA</a:t>
              </a:r>
            </a:p>
            <a:p>
              <a:pPr marL="0" marR="0" lvl="0" indent="0" algn="l" defTabSz="457200" rtl="0" eaLnBrk="1" fontAlgn="base" latinLnBrk="0" hangingPunct="1">
                <a:lnSpc>
                  <a:spcPct val="100000"/>
                </a:lnSpc>
                <a:spcBef>
                  <a:spcPct val="0"/>
                </a:spcBef>
                <a:spcAft>
                  <a:spcPct val="0"/>
                </a:spcAft>
                <a:buClrTx/>
                <a:buSzTx/>
                <a:buFontTx/>
                <a:buNone/>
                <a:tabLst/>
                <a:defRPr/>
              </a:pPr>
              <a:r>
                <a:rPr lang="en-US" sz="900" dirty="0">
                  <a:solidFill>
                    <a:srgbClr val="FFFFFF"/>
                  </a:solidFill>
                  <a:latin typeface="CiscoSansTT ExtraLight"/>
                </a:rPr>
                <a:t>Security</a:t>
              </a:r>
              <a:endParaRPr kumimoji="0" lang="en-US" sz="900" b="0" i="0" u="none" strike="noStrike" kern="1200" cap="none" spc="0" normalizeH="0" baseline="0" noProof="0" dirty="0">
                <a:ln>
                  <a:noFill/>
                </a:ln>
                <a:solidFill>
                  <a:srgbClr val="FFFFFF"/>
                </a:solidFill>
                <a:effectLst/>
                <a:uLnTx/>
                <a:uFillTx/>
                <a:latin typeface="CiscoSansTT ExtraLight"/>
                <a:ea typeface="ＭＳ Ｐゴシック" charset="0"/>
              </a:endParaRPr>
            </a:p>
          </p:txBody>
        </p:sp>
      </p:grpSp>
      <p:sp>
        <p:nvSpPr>
          <p:cNvPr id="45" name="TextBox 44">
            <a:extLst>
              <a:ext uri="{FF2B5EF4-FFF2-40B4-BE49-F238E27FC236}">
                <a16:creationId xmlns:a16="http://schemas.microsoft.com/office/drawing/2014/main" id="{3648BF63-9773-5A40-9986-C2CA442FEACA}"/>
              </a:ext>
            </a:extLst>
          </p:cNvPr>
          <p:cNvSpPr txBox="1"/>
          <p:nvPr/>
        </p:nvSpPr>
        <p:spPr>
          <a:xfrm>
            <a:off x="6163176" y="1325280"/>
            <a:ext cx="1498019" cy="307777"/>
          </a:xfrm>
          <a:prstGeom prst="rect">
            <a:avLst/>
          </a:prstGeom>
          <a:noFill/>
          <a:ln w="25400">
            <a:solidFill>
              <a:schemeClr val="tx1"/>
            </a:solidFill>
          </a:ln>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sz="1400" b="1" dirty="0">
                <a:latin typeface="CiscoSansTT ExtraLight"/>
              </a:rPr>
              <a:t>Key new topics</a:t>
            </a:r>
            <a:endParaRPr kumimoji="0" lang="en-US" sz="1400" b="1" i="0" u="none" strike="noStrike" kern="1200" cap="none" spc="0" normalizeH="0" baseline="0" noProof="0" dirty="0">
              <a:ln>
                <a:noFill/>
              </a:ln>
              <a:effectLst/>
              <a:uLnTx/>
              <a:uFillTx/>
              <a:latin typeface="CiscoSansTT ExtraLight"/>
              <a:ea typeface="ＭＳ Ｐゴシック" charset="0"/>
            </a:endParaRPr>
          </a:p>
        </p:txBody>
      </p:sp>
      <p:sp>
        <p:nvSpPr>
          <p:cNvPr id="12" name="TextBox 11">
            <a:extLst>
              <a:ext uri="{FF2B5EF4-FFF2-40B4-BE49-F238E27FC236}">
                <a16:creationId xmlns:a16="http://schemas.microsoft.com/office/drawing/2014/main" id="{20CF76A1-C6E4-BE45-9AE6-DBDEB224DE9C}"/>
              </a:ext>
            </a:extLst>
          </p:cNvPr>
          <p:cNvSpPr txBox="1"/>
          <p:nvPr/>
        </p:nvSpPr>
        <p:spPr>
          <a:xfrm>
            <a:off x="5710090" y="2098920"/>
            <a:ext cx="3071444" cy="2231380"/>
          </a:xfrm>
          <a:prstGeom prst="rect">
            <a:avLst/>
          </a:prstGeom>
          <a:noFill/>
        </p:spPr>
        <p:txBody>
          <a:bodyPr wrap="square" rtlCol="0">
            <a:spAutoFit/>
          </a:bodyPr>
          <a:lstStyle/>
          <a:p>
            <a:pPr marL="114300" marR="0" lvl="0" indent="-114300">
              <a:spcBef>
                <a:spcPts val="600"/>
              </a:spcBef>
              <a:spcAft>
                <a:spcPts val="0"/>
              </a:spcAft>
              <a:buFont typeface="Symbol" pitchFamily="2" charset="2"/>
              <a:buChar char=""/>
            </a:pPr>
            <a:r>
              <a:rPr lang="en-US" sz="1100" dirty="0">
                <a:latin typeface="Calibri" panose="020F0502020204030204" pitchFamily="34" charset="0"/>
                <a:ea typeface="Calibri" panose="020F0502020204030204" pitchFamily="34" charset="0"/>
                <a:cs typeface="Symbol" pitchFamily="2" charset="2"/>
              </a:rPr>
              <a:t>MPLS Layer 3 VPNs</a:t>
            </a:r>
          </a:p>
          <a:p>
            <a:pPr marL="114300" marR="0" lvl="0" indent="-114300">
              <a:spcBef>
                <a:spcPts val="600"/>
              </a:spcBef>
              <a:spcAft>
                <a:spcPts val="0"/>
              </a:spcAft>
              <a:buFont typeface="Symbol" pitchFamily="2" charset="2"/>
              <a:buChar char=""/>
            </a:pPr>
            <a:r>
              <a:rPr lang="en-US" sz="1100" dirty="0">
                <a:latin typeface="Calibri" panose="020F0502020204030204" pitchFamily="34" charset="0"/>
                <a:ea typeface="Calibri" panose="020F0502020204030204" pitchFamily="34" charset="0"/>
                <a:cs typeface="Symbol" pitchFamily="2" charset="2"/>
              </a:rPr>
              <a:t>Dynamic Multipoint VPN</a:t>
            </a:r>
          </a:p>
          <a:p>
            <a:pPr marL="114300" marR="0" lvl="0" indent="-114300">
              <a:spcBef>
                <a:spcPts val="600"/>
              </a:spcBef>
              <a:spcAft>
                <a:spcPts val="0"/>
              </a:spcAft>
              <a:buFont typeface="Symbol" pitchFamily="2" charset="2"/>
              <a:buChar char=""/>
            </a:pPr>
            <a:r>
              <a:rPr lang="en-US" sz="1100" dirty="0">
                <a:latin typeface="Calibri" panose="020F0502020204030204" pitchFamily="34" charset="0"/>
                <a:ea typeface="Calibri" panose="020F0502020204030204" pitchFamily="34" charset="0"/>
                <a:cs typeface="Symbol" pitchFamily="2" charset="2"/>
              </a:rPr>
              <a:t>DMVPN security</a:t>
            </a:r>
          </a:p>
          <a:p>
            <a:pPr marL="114300" marR="0" lvl="0" indent="-114300">
              <a:spcBef>
                <a:spcPts val="600"/>
              </a:spcBef>
              <a:spcAft>
                <a:spcPts val="0"/>
              </a:spcAft>
              <a:buFont typeface="Symbol" pitchFamily="2" charset="2"/>
              <a:buChar char=""/>
            </a:pPr>
            <a:r>
              <a:rPr lang="en-US" sz="1100" dirty="0">
                <a:latin typeface="Calibri" panose="020F0502020204030204" pitchFamily="34" charset="0"/>
                <a:ea typeface="Calibri" panose="020F0502020204030204" pitchFamily="34" charset="0"/>
                <a:cs typeface="Symbol" pitchFamily="2" charset="2"/>
              </a:rPr>
              <a:t>Advanced BGP</a:t>
            </a:r>
          </a:p>
          <a:p>
            <a:pPr marL="114300" marR="0" lvl="0" indent="-114300">
              <a:spcBef>
                <a:spcPts val="600"/>
              </a:spcBef>
              <a:spcAft>
                <a:spcPts val="0"/>
              </a:spcAft>
              <a:buFont typeface="Symbol" pitchFamily="2" charset="2"/>
              <a:buChar char=""/>
            </a:pPr>
            <a:r>
              <a:rPr lang="en-US" sz="1100" dirty="0">
                <a:latin typeface="Calibri" panose="020F0502020204030204" pitchFamily="34" charset="0"/>
                <a:ea typeface="Calibri" panose="020F0502020204030204" pitchFamily="34" charset="0"/>
                <a:cs typeface="Symbol" pitchFamily="2" charset="2"/>
              </a:rPr>
              <a:t>Troubleshooting IPv6 ACLs</a:t>
            </a:r>
          </a:p>
          <a:p>
            <a:pPr marL="114300" marR="0" lvl="0" indent="-114300">
              <a:spcBef>
                <a:spcPts val="600"/>
              </a:spcBef>
              <a:spcAft>
                <a:spcPts val="0"/>
              </a:spcAft>
              <a:buFont typeface="Symbol" pitchFamily="2" charset="2"/>
              <a:buChar char=""/>
            </a:pPr>
            <a:r>
              <a:rPr lang="en-US" sz="1100" dirty="0">
                <a:latin typeface="Calibri" panose="020F0502020204030204" pitchFamily="34" charset="0"/>
                <a:ea typeface="Calibri" panose="020F0502020204030204" pitchFamily="34" charset="0"/>
                <a:cs typeface="Symbol" pitchFamily="2" charset="2"/>
              </a:rPr>
              <a:t>Flexible Netflow</a:t>
            </a:r>
          </a:p>
          <a:p>
            <a:pPr marL="114300" marR="0" lvl="0" indent="-114300">
              <a:spcBef>
                <a:spcPts val="600"/>
              </a:spcBef>
              <a:spcAft>
                <a:spcPts val="0"/>
              </a:spcAft>
              <a:buFont typeface="Symbol" pitchFamily="2" charset="2"/>
              <a:buChar char=""/>
            </a:pPr>
            <a:r>
              <a:rPr lang="en-US" sz="1100" dirty="0">
                <a:latin typeface="Calibri" panose="020F0502020204030204" pitchFamily="34" charset="0"/>
                <a:ea typeface="Calibri" panose="020F0502020204030204" pitchFamily="34" charset="0"/>
                <a:cs typeface="Symbol" pitchFamily="2" charset="2"/>
              </a:rPr>
              <a:t>Troubleshooting CoPP</a:t>
            </a:r>
          </a:p>
          <a:p>
            <a:pPr marL="114300" marR="0" lvl="0" indent="-114300">
              <a:spcBef>
                <a:spcPts val="600"/>
              </a:spcBef>
              <a:spcAft>
                <a:spcPts val="0"/>
              </a:spcAft>
              <a:buFont typeface="Symbol" pitchFamily="2" charset="2"/>
              <a:buChar char=""/>
            </a:pPr>
            <a:r>
              <a:rPr lang="en-US" sz="1100" dirty="0">
                <a:latin typeface="Calibri" panose="020F0502020204030204" pitchFamily="34" charset="0"/>
                <a:ea typeface="Calibri" panose="020F0502020204030204" pitchFamily="34" charset="0"/>
                <a:cs typeface="Symbol" pitchFamily="2" charset="2"/>
              </a:rPr>
              <a:t>IPv6 First Hop Security</a:t>
            </a:r>
          </a:p>
          <a:p>
            <a:pPr marL="114300" marR="0" lvl="0" indent="-114300">
              <a:spcBef>
                <a:spcPts val="600"/>
              </a:spcBef>
              <a:spcAft>
                <a:spcPts val="0"/>
              </a:spcAft>
              <a:buFont typeface="Symbol" pitchFamily="2" charset="2"/>
              <a:buChar char=""/>
            </a:pPr>
            <a:r>
              <a:rPr lang="en-US" sz="1100" dirty="0">
                <a:latin typeface="Calibri" panose="020F0502020204030204" pitchFamily="34" charset="0"/>
                <a:ea typeface="Calibri" panose="020F0502020204030204" pitchFamily="34" charset="0"/>
                <a:cs typeface="Symbol" pitchFamily="2" charset="2"/>
              </a:rPr>
              <a:t>Cisco DNA Center Assurance</a:t>
            </a:r>
            <a:endParaRPr lang="en-US" sz="2800" dirty="0">
              <a:latin typeface="+mn-lt"/>
            </a:endParaRPr>
          </a:p>
        </p:txBody>
      </p:sp>
      <p:sp>
        <p:nvSpPr>
          <p:cNvPr id="13" name="Left Brace 12">
            <a:extLst>
              <a:ext uri="{FF2B5EF4-FFF2-40B4-BE49-F238E27FC236}">
                <a16:creationId xmlns:a16="http://schemas.microsoft.com/office/drawing/2014/main" id="{F0D83CCC-6B47-5746-9735-AA4CF4E97434}"/>
              </a:ext>
            </a:extLst>
          </p:cNvPr>
          <p:cNvSpPr/>
          <p:nvPr/>
        </p:nvSpPr>
        <p:spPr>
          <a:xfrm>
            <a:off x="5324303" y="2098919"/>
            <a:ext cx="402721" cy="2212957"/>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Left Brace 56">
            <a:extLst>
              <a:ext uri="{FF2B5EF4-FFF2-40B4-BE49-F238E27FC236}">
                <a16:creationId xmlns:a16="http://schemas.microsoft.com/office/drawing/2014/main" id="{A1831D29-DD6B-0F48-8D22-0EFE6A94A32B}"/>
              </a:ext>
            </a:extLst>
          </p:cNvPr>
          <p:cNvSpPr/>
          <p:nvPr/>
        </p:nvSpPr>
        <p:spPr>
          <a:xfrm rot="10800000">
            <a:off x="2873086" y="1787609"/>
            <a:ext cx="402721" cy="2840913"/>
          </a:xfrm>
          <a:prstGeom prst="leftBrace">
            <a:avLst/>
          </a:prstGeom>
          <a:ln w="222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9" name="Picture 58">
            <a:extLst>
              <a:ext uri="{FF2B5EF4-FFF2-40B4-BE49-F238E27FC236}">
                <a16:creationId xmlns:a16="http://schemas.microsoft.com/office/drawing/2014/main" id="{1572D93D-F726-904D-8D14-7A115176B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196" y="100554"/>
            <a:ext cx="811667" cy="811667"/>
          </a:xfrm>
          <a:prstGeom prst="rect">
            <a:avLst/>
          </a:prstGeom>
        </p:spPr>
      </p:pic>
    </p:spTree>
    <p:extLst>
      <p:ext uri="{BB962C8B-B14F-4D97-AF65-F5344CB8AC3E}">
        <p14:creationId xmlns:p14="http://schemas.microsoft.com/office/powerpoint/2010/main" val="4237840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16ECAA-5756-B84C-8C9A-BF6F691F693E}"/>
              </a:ext>
            </a:extLst>
          </p:cNvPr>
          <p:cNvSpPr/>
          <p:nvPr/>
        </p:nvSpPr>
        <p:spPr>
          <a:xfrm>
            <a:off x="0" y="0"/>
            <a:ext cx="9143999" cy="100812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0540BD52-70CE-3148-9945-ADB839DE1C36}"/>
              </a:ext>
            </a:extLst>
          </p:cNvPr>
          <p:cNvSpPr>
            <a:spLocks noGrp="1"/>
          </p:cNvSpPr>
          <p:nvPr>
            <p:ph type="title"/>
          </p:nvPr>
        </p:nvSpPr>
        <p:spPr>
          <a:xfrm>
            <a:off x="1568245" y="324161"/>
            <a:ext cx="7250318" cy="628650"/>
          </a:xfrm>
        </p:spPr>
        <p:txBody>
          <a:bodyPr/>
          <a:lstStyle/>
          <a:p>
            <a:r>
              <a:rPr lang="en-US" dirty="0">
                <a:solidFill>
                  <a:schemeClr val="bg2"/>
                </a:solidFill>
              </a:rPr>
              <a:t>CCNP Route &amp; Switch End of Life</a:t>
            </a:r>
          </a:p>
        </p:txBody>
      </p:sp>
      <p:graphicFrame>
        <p:nvGraphicFramePr>
          <p:cNvPr id="6" name="Table 5">
            <a:extLst>
              <a:ext uri="{FF2B5EF4-FFF2-40B4-BE49-F238E27FC236}">
                <a16:creationId xmlns:a16="http://schemas.microsoft.com/office/drawing/2014/main" id="{97BEBA13-5B96-CA4A-9597-5E5EA055685D}"/>
              </a:ext>
            </a:extLst>
          </p:cNvPr>
          <p:cNvGraphicFramePr>
            <a:graphicFrameLocks noGrp="1"/>
          </p:cNvGraphicFramePr>
          <p:nvPr>
            <p:extLst>
              <p:ext uri="{D42A27DB-BD31-4B8C-83A1-F6EECF244321}">
                <p14:modId xmlns:p14="http://schemas.microsoft.com/office/powerpoint/2010/main" val="3362178117"/>
              </p:ext>
            </p:extLst>
          </p:nvPr>
        </p:nvGraphicFramePr>
        <p:xfrm>
          <a:off x="421334" y="1340632"/>
          <a:ext cx="7850874" cy="1402568"/>
        </p:xfrm>
        <a:graphic>
          <a:graphicData uri="http://schemas.openxmlformats.org/drawingml/2006/table">
            <a:tbl>
              <a:tblPr firstRow="1" bandRow="1">
                <a:tableStyleId>{69012ECD-51FC-41F1-AA8D-1B2483CD663E}</a:tableStyleId>
              </a:tblPr>
              <a:tblGrid>
                <a:gridCol w="2774947">
                  <a:extLst>
                    <a:ext uri="{9D8B030D-6E8A-4147-A177-3AD203B41FA5}">
                      <a16:colId xmlns:a16="http://schemas.microsoft.com/office/drawing/2014/main" val="20000"/>
                    </a:ext>
                  </a:extLst>
                </a:gridCol>
                <a:gridCol w="1845912">
                  <a:extLst>
                    <a:ext uri="{9D8B030D-6E8A-4147-A177-3AD203B41FA5}">
                      <a16:colId xmlns:a16="http://schemas.microsoft.com/office/drawing/2014/main" val="20001"/>
                    </a:ext>
                  </a:extLst>
                </a:gridCol>
                <a:gridCol w="3230015">
                  <a:extLst>
                    <a:ext uri="{9D8B030D-6E8A-4147-A177-3AD203B41FA5}">
                      <a16:colId xmlns:a16="http://schemas.microsoft.com/office/drawing/2014/main" val="3871335510"/>
                    </a:ext>
                  </a:extLst>
                </a:gridCol>
              </a:tblGrid>
              <a:tr h="376173">
                <a:tc>
                  <a:txBody>
                    <a:bodyPr/>
                    <a:lstStyle/>
                    <a:p>
                      <a:r>
                        <a:rPr lang="en-US" sz="2100" dirty="0"/>
                        <a:t>Course(s)</a:t>
                      </a:r>
                      <a:endParaRPr lang="en-US" sz="2100" b="1" dirty="0">
                        <a:latin typeface="+mn-lt"/>
                        <a:cs typeface="Arial" panose="020B0604020202020204" pitchFamily="34" charset="0"/>
                      </a:endParaRPr>
                    </a:p>
                  </a:txBody>
                  <a:tcPr marL="68580" marR="68580" marT="25724" marB="25724"/>
                </a:tc>
                <a:tc>
                  <a:txBody>
                    <a:bodyPr/>
                    <a:lstStyle/>
                    <a:p>
                      <a:pPr algn="ctr"/>
                      <a:r>
                        <a:rPr lang="en-US" sz="2100" dirty="0"/>
                        <a:t>Language *</a:t>
                      </a:r>
                      <a:endParaRPr lang="en-US" sz="2100" b="1" dirty="0">
                        <a:latin typeface="+mn-lt"/>
                        <a:cs typeface="Arial" panose="020B0604020202020204" pitchFamily="34" charset="0"/>
                      </a:endParaRPr>
                    </a:p>
                  </a:txBody>
                  <a:tcPr marL="68580" marR="68580" marT="25724" marB="25724">
                    <a:lnB w="12700" cap="flat" cmpd="sng" algn="ctr">
                      <a:solidFill>
                        <a:schemeClr val="bg1">
                          <a:lumMod val="60000"/>
                          <a:lumOff val="40000"/>
                        </a:schemeClr>
                      </a:solidFill>
                      <a:prstDash val="solid"/>
                      <a:round/>
                      <a:headEnd type="none" w="med" len="med"/>
                      <a:tailEnd type="none" w="med" len="med"/>
                    </a:lnB>
                  </a:tcPr>
                </a:tc>
                <a:tc>
                  <a:txBody>
                    <a:bodyPr/>
                    <a:lstStyle/>
                    <a:p>
                      <a:pPr marL="0" marR="0" lvl="0" indent="0" algn="ctr" defTabSz="685760" rtl="0" eaLnBrk="1" fontAlgn="auto" latinLnBrk="0" hangingPunct="1">
                        <a:lnSpc>
                          <a:spcPct val="100000"/>
                        </a:lnSpc>
                        <a:spcBef>
                          <a:spcPts val="0"/>
                        </a:spcBef>
                        <a:spcAft>
                          <a:spcPts val="0"/>
                        </a:spcAft>
                        <a:buClrTx/>
                        <a:buSzTx/>
                        <a:buFontTx/>
                        <a:buNone/>
                        <a:tabLst/>
                        <a:defRPr/>
                      </a:pPr>
                      <a:r>
                        <a:rPr lang="en-US" sz="2100" kern="1200" dirty="0"/>
                        <a:t>Last Class Start Date</a:t>
                      </a:r>
                      <a:endParaRPr lang="en-US" sz="2100" b="1" kern="1200" dirty="0">
                        <a:solidFill>
                          <a:schemeClr val="bg1"/>
                        </a:solidFill>
                        <a:latin typeface="+mn-lt"/>
                        <a:ea typeface="+mn-ea"/>
                        <a:cs typeface="+mn-cs"/>
                      </a:endParaRPr>
                    </a:p>
                  </a:txBody>
                  <a:tcPr marL="68580" marR="68580" marT="25724" marB="25724"/>
                </a:tc>
                <a:extLst>
                  <a:ext uri="{0D108BD9-81ED-4DB2-BD59-A6C34878D82A}">
                    <a16:rowId xmlns:a16="http://schemas.microsoft.com/office/drawing/2014/main" val="10000"/>
                  </a:ext>
                </a:extLst>
              </a:tr>
              <a:tr h="1026395">
                <a:tc>
                  <a:txBody>
                    <a:bodyPr/>
                    <a:lstStyle/>
                    <a:p>
                      <a:pPr algn="ctr"/>
                      <a:r>
                        <a:rPr lang="en-US" sz="1800" b="1" dirty="0"/>
                        <a:t>ROUTE</a:t>
                      </a:r>
                      <a:r>
                        <a:rPr lang="en-US" sz="1800" dirty="0"/>
                        <a:t>, </a:t>
                      </a:r>
                      <a:r>
                        <a:rPr lang="en-US" sz="1800" b="1" dirty="0"/>
                        <a:t>SWITCH</a:t>
                      </a:r>
                      <a:r>
                        <a:rPr lang="en-US" sz="1800" dirty="0"/>
                        <a:t> and </a:t>
                      </a:r>
                      <a:r>
                        <a:rPr lang="en-US" sz="1800" b="1" dirty="0"/>
                        <a:t>TSHOOT 7.1</a:t>
                      </a:r>
                      <a:r>
                        <a:rPr lang="en-US" sz="1800" dirty="0"/>
                        <a:t> courses</a:t>
                      </a:r>
                      <a:endParaRPr lang="en-US" sz="1800" dirty="0">
                        <a:solidFill>
                          <a:schemeClr val="accent6"/>
                        </a:solidFill>
                      </a:endParaRPr>
                    </a:p>
                  </a:txBody>
                  <a:tcPr marL="68580" marR="68580" marT="34290" marB="34290" anchor="ctr">
                    <a:lnR w="12700" cap="flat" cmpd="sng" algn="ctr">
                      <a:solidFill>
                        <a:schemeClr val="bg1">
                          <a:lumMod val="60000"/>
                          <a:lumOff val="40000"/>
                        </a:schemeClr>
                      </a:solidFill>
                      <a:prstDash val="solid"/>
                      <a:round/>
                      <a:headEnd type="none" w="med" len="med"/>
                      <a:tailEnd type="none" w="med" len="med"/>
                    </a:lnR>
                  </a:tcPr>
                </a:tc>
                <a:tc>
                  <a:txBody>
                    <a:bodyPr/>
                    <a:lstStyle/>
                    <a:p>
                      <a:pPr algn="ctr"/>
                      <a:r>
                        <a:rPr lang="es-CR" sz="1800" kern="1200" dirty="0"/>
                        <a:t>English</a:t>
                      </a:r>
                      <a:endParaRPr lang="en-US" sz="1800" kern="1200" dirty="0">
                        <a:solidFill>
                          <a:schemeClr val="tx1"/>
                        </a:solidFill>
                        <a:latin typeface="+mn-lt"/>
                        <a:ea typeface="+mn-ea"/>
                        <a:cs typeface="+mn-cs"/>
                      </a:endParaRPr>
                    </a:p>
                  </a:txBody>
                  <a:tcPr marL="68580" marR="68580" marT="34290" marB="34290" anchor="ctr">
                    <a:lnL w="12700" cap="flat" cmpd="sng" algn="ctr">
                      <a:solidFill>
                        <a:schemeClr val="bg1">
                          <a:lumMod val="60000"/>
                          <a:lumOff val="40000"/>
                        </a:schemeClr>
                      </a:solidFill>
                      <a:prstDash val="solid"/>
                      <a:round/>
                      <a:headEnd type="none" w="med" len="med"/>
                      <a:tailEnd type="none" w="med" len="med"/>
                    </a:lnL>
                    <a:lnR w="12700" cap="flat" cmpd="sng" algn="ctr">
                      <a:solidFill>
                        <a:schemeClr val="bg1">
                          <a:lumMod val="60000"/>
                          <a:lumOff val="40000"/>
                        </a:schemeClr>
                      </a:solidFill>
                      <a:prstDash val="solid"/>
                      <a:round/>
                      <a:headEnd type="none" w="med" len="med"/>
                      <a:tailEnd type="none" w="med" len="med"/>
                    </a:lnR>
                    <a:lnT w="12700" cap="flat" cmpd="sng" algn="ctr">
                      <a:solidFill>
                        <a:schemeClr val="bg1">
                          <a:lumMod val="60000"/>
                          <a:lumOff val="40000"/>
                        </a:schemeClr>
                      </a:solidFill>
                      <a:prstDash val="solid"/>
                      <a:round/>
                      <a:headEnd type="none" w="med" len="med"/>
                      <a:tailEnd type="none" w="med" len="med"/>
                    </a:lnT>
                    <a:lnB w="12700" cap="flat" cmpd="sng" algn="ctr">
                      <a:solidFill>
                        <a:schemeClr val="bg1">
                          <a:lumMod val="60000"/>
                          <a:lumOff val="4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5760" rtl="0" eaLnBrk="1" fontAlgn="auto" latinLnBrk="0" hangingPunct="1">
                        <a:lnSpc>
                          <a:spcPct val="100000"/>
                        </a:lnSpc>
                        <a:spcBef>
                          <a:spcPts val="0"/>
                        </a:spcBef>
                        <a:spcAft>
                          <a:spcPts val="0"/>
                        </a:spcAft>
                        <a:buClrTx/>
                        <a:buSzTx/>
                        <a:buFontTx/>
                        <a:buNone/>
                        <a:tabLst/>
                        <a:defRPr/>
                      </a:pPr>
                      <a:r>
                        <a:rPr lang="en-US" sz="1800" dirty="0"/>
                        <a:t>4/30/21</a:t>
                      </a:r>
                      <a:endParaRPr lang="en-US" sz="1800" dirty="0">
                        <a:solidFill>
                          <a:schemeClr val="accent6"/>
                        </a:solidFill>
                      </a:endParaRPr>
                    </a:p>
                  </a:txBody>
                  <a:tcPr marL="68580" marR="68580" marT="34290" marB="34290" anchor="ctr">
                    <a:lnL w="12700" cap="flat" cmpd="sng" algn="ctr">
                      <a:solidFill>
                        <a:schemeClr val="bg1">
                          <a:lumMod val="60000"/>
                          <a:lumOff val="40000"/>
                        </a:schemeClr>
                      </a:solidFill>
                      <a:prstDash val="solid"/>
                      <a:round/>
                      <a:headEnd type="none" w="med" len="med"/>
                      <a:tailEnd type="none" w="med" len="med"/>
                    </a:lnL>
                  </a:tcPr>
                </a:tc>
                <a:extLst>
                  <a:ext uri="{0D108BD9-81ED-4DB2-BD59-A6C34878D82A}">
                    <a16:rowId xmlns:a16="http://schemas.microsoft.com/office/drawing/2014/main" val="2288699003"/>
                  </a:ext>
                </a:extLst>
              </a:tr>
            </a:tbl>
          </a:graphicData>
        </a:graphic>
      </p:graphicFrame>
      <p:pic>
        <p:nvPicPr>
          <p:cNvPr id="7" name="Picture 6">
            <a:extLst>
              <a:ext uri="{FF2B5EF4-FFF2-40B4-BE49-F238E27FC236}">
                <a16:creationId xmlns:a16="http://schemas.microsoft.com/office/drawing/2014/main" id="{D08406D3-4324-C747-9B3B-591187B971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86" y="117088"/>
            <a:ext cx="811667" cy="811667"/>
          </a:xfrm>
          <a:prstGeom prst="rect">
            <a:avLst/>
          </a:prstGeom>
        </p:spPr>
      </p:pic>
    </p:spTree>
    <p:extLst>
      <p:ext uri="{BB962C8B-B14F-4D97-AF65-F5344CB8AC3E}">
        <p14:creationId xmlns:p14="http://schemas.microsoft.com/office/powerpoint/2010/main" val="2260580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DC6D57-C15F-9442-B477-EB8DB4D4115A}"/>
              </a:ext>
            </a:extLst>
          </p:cNvPr>
          <p:cNvSpPr/>
          <p:nvPr/>
        </p:nvSpPr>
        <p:spPr>
          <a:xfrm>
            <a:off x="19022" y="4580412"/>
            <a:ext cx="3397894" cy="556602"/>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116ECAA-5756-B84C-8C9A-BF6F691F693E}"/>
              </a:ext>
            </a:extLst>
          </p:cNvPr>
          <p:cNvSpPr/>
          <p:nvPr/>
        </p:nvSpPr>
        <p:spPr>
          <a:xfrm>
            <a:off x="0" y="0"/>
            <a:ext cx="9143999" cy="100812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0540BD52-70CE-3148-9945-ADB839DE1C36}"/>
              </a:ext>
            </a:extLst>
          </p:cNvPr>
          <p:cNvSpPr>
            <a:spLocks noGrp="1"/>
          </p:cNvSpPr>
          <p:nvPr>
            <p:ph type="title"/>
          </p:nvPr>
        </p:nvSpPr>
        <p:spPr>
          <a:xfrm>
            <a:off x="1568244" y="324161"/>
            <a:ext cx="7497735" cy="628650"/>
          </a:xfrm>
        </p:spPr>
        <p:txBody>
          <a:bodyPr/>
          <a:lstStyle/>
          <a:p>
            <a:r>
              <a:rPr lang="en-US" dirty="0">
                <a:solidFill>
                  <a:schemeClr val="bg2"/>
                </a:solidFill>
              </a:rPr>
              <a:t>CCNP Enterprise Course Resources</a:t>
            </a:r>
          </a:p>
        </p:txBody>
      </p:sp>
      <p:sp>
        <p:nvSpPr>
          <p:cNvPr id="7" name="Text Placeholder 2"/>
          <p:cNvSpPr>
            <a:spLocks noGrp="1"/>
          </p:cNvSpPr>
          <p:nvPr>
            <p:ph type="body" sz="quarter" idx="10"/>
          </p:nvPr>
        </p:nvSpPr>
        <p:spPr>
          <a:xfrm>
            <a:off x="385467" y="1267193"/>
            <a:ext cx="4556827" cy="3107100"/>
          </a:xfrm>
        </p:spPr>
        <p:txBody>
          <a:bodyPr numCol="1"/>
          <a:lstStyle/>
          <a:p>
            <a:r>
              <a:rPr lang="en-US" sz="1400" dirty="0"/>
              <a:t>Product Overview</a:t>
            </a:r>
          </a:p>
          <a:p>
            <a:r>
              <a:rPr lang="en-US" sz="1400" dirty="0"/>
              <a:t>Scope and Sequence</a:t>
            </a:r>
          </a:p>
          <a:p>
            <a:r>
              <a:rPr lang="en-US" sz="1400" dirty="0"/>
              <a:t>Release Notes</a:t>
            </a:r>
          </a:p>
          <a:p>
            <a:r>
              <a:rPr lang="en-US" sz="1400" dirty="0"/>
              <a:t>Instructor Planning Guides (includes Instructor PPTs)</a:t>
            </a:r>
          </a:p>
          <a:p>
            <a:r>
              <a:rPr lang="en-US" sz="1400" dirty="0"/>
              <a:t>Instructor Lab Source Files</a:t>
            </a:r>
          </a:p>
          <a:p>
            <a:r>
              <a:rPr lang="en-US" sz="1400" dirty="0"/>
              <a:t>Instructor Packet Tracer Source Files</a:t>
            </a:r>
          </a:p>
          <a:p>
            <a:r>
              <a:rPr lang="en-US" sz="1400" dirty="0"/>
              <a:t>Optional Packet Tracer Activity Source Files</a:t>
            </a:r>
          </a:p>
          <a:p>
            <a:r>
              <a:rPr lang="en-US" sz="1400" dirty="0"/>
              <a:t>Student Lab Source Files</a:t>
            </a:r>
          </a:p>
          <a:p>
            <a:r>
              <a:rPr lang="en-US" sz="1400" dirty="0"/>
              <a:t>Student Packet Tracer Source Files </a:t>
            </a:r>
          </a:p>
          <a:p>
            <a:r>
              <a:rPr lang="en-US" sz="1400" dirty="0"/>
              <a:t>Exam Design Documents</a:t>
            </a:r>
          </a:p>
        </p:txBody>
      </p:sp>
      <p:sp>
        <p:nvSpPr>
          <p:cNvPr id="6" name="Rectangle 5"/>
          <p:cNvSpPr/>
          <p:nvPr/>
        </p:nvSpPr>
        <p:spPr>
          <a:xfrm>
            <a:off x="4080795" y="4072580"/>
            <a:ext cx="5131220" cy="661720"/>
          </a:xfrm>
          <a:prstGeom prst="rect">
            <a:avLst/>
          </a:prstGeom>
        </p:spPr>
        <p:txBody>
          <a:bodyPr wrap="square">
            <a:spAutoFit/>
          </a:bodyPr>
          <a:lstStyle/>
          <a:p>
            <a:r>
              <a:rPr lang="en-US" sz="1100" b="1" dirty="0">
                <a:latin typeface="CiscoSansTT" panose="020B0503020201020303" pitchFamily="34" charset="0"/>
                <a:cs typeface="CiscoSansTT" panose="020B0503020201020303" pitchFamily="34" charset="0"/>
              </a:rPr>
              <a:t>Access Course Resource Page through </a:t>
            </a:r>
            <a:r>
              <a:rPr lang="en-US" sz="1100" b="1" dirty="0" err="1">
                <a:latin typeface="CiscoSansTT" panose="020B0503020201020303" pitchFamily="34" charset="0"/>
                <a:cs typeface="CiscoSansTT" panose="020B0503020201020303" pitchFamily="34" charset="0"/>
              </a:rPr>
              <a:t>NetAcad.com</a:t>
            </a:r>
            <a:endParaRPr lang="en-US" sz="1100" b="1" dirty="0">
              <a:latin typeface="CiscoSansTT" panose="020B0503020201020303" pitchFamily="34" charset="0"/>
              <a:cs typeface="CiscoSansTT" panose="020B0503020201020303" pitchFamily="34" charset="0"/>
            </a:endParaRPr>
          </a:p>
          <a:p>
            <a:endParaRPr lang="en-US" sz="400" b="1" dirty="0">
              <a:latin typeface="CiscoSansTT" panose="020B0503020201020303" pitchFamily="34" charset="0"/>
              <a:cs typeface="CiscoSansTT" panose="020B0503020201020303" pitchFamily="34" charset="0"/>
            </a:endParaRPr>
          </a:p>
          <a:p>
            <a:r>
              <a:rPr lang="en-US" sz="1100" dirty="0">
                <a:latin typeface="+mj-lt"/>
                <a:hlinkClick r:id="rId3"/>
              </a:rPr>
              <a:t>https://www.netacad.com/portal/resources/course-resources/ccnp-encor</a:t>
            </a:r>
            <a:endParaRPr lang="en-US" sz="1100" dirty="0">
              <a:latin typeface="+mj-lt"/>
            </a:endParaRPr>
          </a:p>
          <a:p>
            <a:r>
              <a:rPr lang="en-US" sz="1100" dirty="0">
                <a:latin typeface="+mj-lt"/>
                <a:hlinkClick r:id="rId4">
                  <a:extLst>
                    <a:ext uri="{A12FA001-AC4F-418D-AE19-62706E023703}">
                      <ahyp:hlinkClr xmlns:ahyp="http://schemas.microsoft.com/office/drawing/2018/hyperlinkcolor" val="tx"/>
                    </a:ext>
                  </a:extLst>
                </a:hlinkClick>
              </a:rPr>
              <a:t>https://www.netacad.com/portal/resources/course-resources/ccnp-enarsi</a:t>
            </a:r>
            <a:endParaRPr lang="en-US" sz="1100" dirty="0">
              <a:latin typeface="+mj-lt"/>
            </a:endParaRPr>
          </a:p>
        </p:txBody>
      </p:sp>
      <p:pic>
        <p:nvPicPr>
          <p:cNvPr id="9" name="Picture 8">
            <a:extLst>
              <a:ext uri="{FF2B5EF4-FFF2-40B4-BE49-F238E27FC236}">
                <a16:creationId xmlns:a16="http://schemas.microsoft.com/office/drawing/2014/main" id="{5EDAA975-8951-3846-804F-F8750EFF49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386" y="117088"/>
            <a:ext cx="811667" cy="811667"/>
          </a:xfrm>
          <a:prstGeom prst="rect">
            <a:avLst/>
          </a:prstGeom>
        </p:spPr>
      </p:pic>
      <p:pic>
        <p:nvPicPr>
          <p:cNvPr id="8" name="Picture 7">
            <a:extLst>
              <a:ext uri="{FF2B5EF4-FFF2-40B4-BE49-F238E27FC236}">
                <a16:creationId xmlns:a16="http://schemas.microsoft.com/office/drawing/2014/main" id="{8C2A66CE-1E8A-CC44-8C30-7F28DE4FB675}"/>
              </a:ext>
            </a:extLst>
          </p:cNvPr>
          <p:cNvPicPr>
            <a:picLocks noChangeAspect="1"/>
          </p:cNvPicPr>
          <p:nvPr/>
        </p:nvPicPr>
        <p:blipFill>
          <a:blip r:embed="rId6"/>
          <a:stretch>
            <a:fillRect/>
          </a:stretch>
        </p:blipFill>
        <p:spPr>
          <a:xfrm>
            <a:off x="5008214" y="1276972"/>
            <a:ext cx="3725722" cy="266071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71389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3622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17917F9-B101-3F4E-B056-FBE93D779814}"/>
              </a:ext>
            </a:extLst>
          </p:cNvPr>
          <p:cNvSpPr/>
          <p:nvPr/>
        </p:nvSpPr>
        <p:spPr>
          <a:xfrm>
            <a:off x="2410" y="1166278"/>
            <a:ext cx="3044952" cy="397722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E183D0A1-1097-9940-9F03-9313E81E44C9}"/>
              </a:ext>
            </a:extLst>
          </p:cNvPr>
          <p:cNvSpPr/>
          <p:nvPr/>
        </p:nvSpPr>
        <p:spPr>
          <a:xfrm>
            <a:off x="6088566" y="1166278"/>
            <a:ext cx="3060022" cy="397722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4" name="Title 1"/>
          <p:cNvSpPr>
            <a:spLocks noGrp="1"/>
          </p:cNvSpPr>
          <p:nvPr>
            <p:ph type="title"/>
          </p:nvPr>
        </p:nvSpPr>
        <p:spPr/>
        <p:txBody>
          <a:bodyPr/>
          <a:lstStyle/>
          <a:p>
            <a:r>
              <a:rPr lang="en-US" dirty="0"/>
              <a:t>CCNP Version 8 Will Be The Best Yet!</a:t>
            </a:r>
          </a:p>
        </p:txBody>
      </p:sp>
      <p:pic>
        <p:nvPicPr>
          <p:cNvPr id="24" name="Picture 23">
            <a:extLst>
              <a:ext uri="{FF2B5EF4-FFF2-40B4-BE49-F238E27FC236}">
                <a16:creationId xmlns:a16="http://schemas.microsoft.com/office/drawing/2014/main" id="{3608D610-930C-A845-97CB-8A7DCEE13839}"/>
              </a:ext>
            </a:extLst>
          </p:cNvPr>
          <p:cNvPicPr>
            <a:picLocks noChangeAspect="1"/>
          </p:cNvPicPr>
          <p:nvPr/>
        </p:nvPicPr>
        <p:blipFill rotWithShape="1">
          <a:blip r:embed="rId3">
            <a:extLst>
              <a:ext uri="{28A0092B-C50C-407E-A947-70E740481C1C}">
                <a14:useLocalDpi xmlns:a14="http://schemas.microsoft.com/office/drawing/2010/main" val="0"/>
              </a:ext>
            </a:extLst>
          </a:blip>
          <a:srcRect l="8378" t="28059" r="65766" b="15357"/>
          <a:stretch/>
        </p:blipFill>
        <p:spPr>
          <a:xfrm>
            <a:off x="502823" y="2571750"/>
            <a:ext cx="1854650" cy="1828800"/>
          </a:xfrm>
          <a:prstGeom prst="rect">
            <a:avLst/>
          </a:prstGeom>
        </p:spPr>
      </p:pic>
      <p:sp>
        <p:nvSpPr>
          <p:cNvPr id="2" name="TextBox 1">
            <a:extLst>
              <a:ext uri="{FF2B5EF4-FFF2-40B4-BE49-F238E27FC236}">
                <a16:creationId xmlns:a16="http://schemas.microsoft.com/office/drawing/2014/main" id="{02911D34-9E65-8F4C-9163-159531C551A6}"/>
              </a:ext>
            </a:extLst>
          </p:cNvPr>
          <p:cNvSpPr txBox="1"/>
          <p:nvPr/>
        </p:nvSpPr>
        <p:spPr>
          <a:xfrm>
            <a:off x="456666" y="1493443"/>
            <a:ext cx="2136440" cy="707886"/>
          </a:xfrm>
          <a:prstGeom prst="rect">
            <a:avLst/>
          </a:prstGeom>
          <a:noFill/>
        </p:spPr>
        <p:txBody>
          <a:bodyPr wrap="square" rtlCol="0">
            <a:spAutoFit/>
          </a:bodyPr>
          <a:lstStyle/>
          <a:p>
            <a:pPr algn="ctr"/>
            <a:r>
              <a:rPr lang="en-US" sz="2000" dirty="0">
                <a:solidFill>
                  <a:schemeClr val="bg2"/>
                </a:solidFill>
                <a:latin typeface="+mn-lt"/>
              </a:rPr>
              <a:t>Enhanced Course Design</a:t>
            </a:r>
          </a:p>
        </p:txBody>
      </p:sp>
      <p:sp>
        <p:nvSpPr>
          <p:cNvPr id="47" name="TextBox 46">
            <a:extLst>
              <a:ext uri="{FF2B5EF4-FFF2-40B4-BE49-F238E27FC236}">
                <a16:creationId xmlns:a16="http://schemas.microsoft.com/office/drawing/2014/main" id="{373B428A-7BE4-984A-92BA-FEB30EDF68E6}"/>
              </a:ext>
            </a:extLst>
          </p:cNvPr>
          <p:cNvSpPr txBox="1"/>
          <p:nvPr/>
        </p:nvSpPr>
        <p:spPr>
          <a:xfrm>
            <a:off x="6528965" y="1490640"/>
            <a:ext cx="2178271" cy="707886"/>
          </a:xfrm>
          <a:prstGeom prst="rect">
            <a:avLst/>
          </a:prstGeom>
          <a:noFill/>
        </p:spPr>
        <p:txBody>
          <a:bodyPr wrap="square" rtlCol="0">
            <a:spAutoFit/>
          </a:bodyPr>
          <a:lstStyle/>
          <a:p>
            <a:pPr algn="ctr"/>
            <a:r>
              <a:rPr lang="en-US" sz="2000" dirty="0">
                <a:solidFill>
                  <a:schemeClr val="bg2"/>
                </a:solidFill>
                <a:latin typeface="+mj-lt"/>
              </a:rPr>
              <a:t>Certification Alignment</a:t>
            </a:r>
          </a:p>
        </p:txBody>
      </p:sp>
      <p:pic>
        <p:nvPicPr>
          <p:cNvPr id="12" name="Picture 11">
            <a:extLst>
              <a:ext uri="{FF2B5EF4-FFF2-40B4-BE49-F238E27FC236}">
                <a16:creationId xmlns:a16="http://schemas.microsoft.com/office/drawing/2014/main" id="{349ACAE4-6BC0-5C4D-BC3A-ADE277806FC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06627" y="2570263"/>
            <a:ext cx="1830287" cy="1830287"/>
          </a:xfrm>
          <a:prstGeom prst="rect">
            <a:avLst/>
          </a:prstGeom>
        </p:spPr>
      </p:pic>
      <p:sp>
        <p:nvSpPr>
          <p:cNvPr id="13" name="Rectangle 12">
            <a:extLst>
              <a:ext uri="{FF2B5EF4-FFF2-40B4-BE49-F238E27FC236}">
                <a16:creationId xmlns:a16="http://schemas.microsoft.com/office/drawing/2014/main" id="{48763762-818E-7C44-AEFB-7DC166148C40}"/>
              </a:ext>
            </a:extLst>
          </p:cNvPr>
          <p:cNvSpPr/>
          <p:nvPr/>
        </p:nvSpPr>
        <p:spPr>
          <a:xfrm>
            <a:off x="3045839" y="1166278"/>
            <a:ext cx="3044952" cy="397722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02293D5A-B69F-774C-8C12-AC7F2EDD163D}"/>
              </a:ext>
            </a:extLst>
          </p:cNvPr>
          <p:cNvPicPr>
            <a:picLocks noChangeAspect="1"/>
          </p:cNvPicPr>
          <p:nvPr/>
        </p:nvPicPr>
        <p:blipFill rotWithShape="1">
          <a:blip r:embed="rId5">
            <a:extLst>
              <a:ext uri="{28A0092B-C50C-407E-A947-70E740481C1C}">
                <a14:useLocalDpi xmlns:a14="http://schemas.microsoft.com/office/drawing/2010/main" val="0"/>
              </a:ext>
            </a:extLst>
          </a:blip>
          <a:srcRect l="8198" t="30891" r="66126" b="11664"/>
          <a:stretch/>
        </p:blipFill>
        <p:spPr>
          <a:xfrm>
            <a:off x="3740639" y="2540977"/>
            <a:ext cx="1816057" cy="1828800"/>
          </a:xfrm>
          <a:prstGeom prst="rect">
            <a:avLst/>
          </a:prstGeom>
        </p:spPr>
      </p:pic>
      <p:sp>
        <p:nvSpPr>
          <p:cNvPr id="15" name="TextBox 14">
            <a:extLst>
              <a:ext uri="{FF2B5EF4-FFF2-40B4-BE49-F238E27FC236}">
                <a16:creationId xmlns:a16="http://schemas.microsoft.com/office/drawing/2014/main" id="{E96F240C-1D5E-2044-8416-5BB3BABE019A}"/>
              </a:ext>
            </a:extLst>
          </p:cNvPr>
          <p:cNvSpPr txBox="1"/>
          <p:nvPr/>
        </p:nvSpPr>
        <p:spPr>
          <a:xfrm>
            <a:off x="3457528" y="1495365"/>
            <a:ext cx="2382278" cy="707886"/>
          </a:xfrm>
          <a:prstGeom prst="rect">
            <a:avLst/>
          </a:prstGeom>
          <a:noFill/>
        </p:spPr>
        <p:txBody>
          <a:bodyPr wrap="square" rtlCol="0">
            <a:spAutoFit/>
          </a:bodyPr>
          <a:lstStyle/>
          <a:p>
            <a:pPr algn="ctr"/>
            <a:r>
              <a:rPr lang="en-US" sz="2000" dirty="0">
                <a:solidFill>
                  <a:schemeClr val="bg2"/>
                </a:solidFill>
                <a:latin typeface="+mn-lt"/>
              </a:rPr>
              <a:t>Improved Assessments</a:t>
            </a:r>
          </a:p>
        </p:txBody>
      </p:sp>
    </p:spTree>
    <p:extLst>
      <p:ext uri="{BB962C8B-B14F-4D97-AF65-F5344CB8AC3E}">
        <p14:creationId xmlns:p14="http://schemas.microsoft.com/office/powerpoint/2010/main" val="253567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 y="3194894"/>
            <a:ext cx="9151136" cy="1948607"/>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dirty="0">
              <a:solidFill>
                <a:srgbClr val="FFFFFF"/>
              </a:solidFill>
              <a:latin typeface="Arial"/>
            </a:endParaRPr>
          </a:p>
        </p:txBody>
      </p:sp>
      <p:grpSp>
        <p:nvGrpSpPr>
          <p:cNvPr id="50" name="Group 49"/>
          <p:cNvGrpSpPr/>
          <p:nvPr/>
        </p:nvGrpSpPr>
        <p:grpSpPr>
          <a:xfrm>
            <a:off x="530109" y="3602936"/>
            <a:ext cx="1021588" cy="1008096"/>
            <a:chOff x="559190" y="1624591"/>
            <a:chExt cx="1817884" cy="1793877"/>
          </a:xfrm>
        </p:grpSpPr>
        <p:sp>
          <p:nvSpPr>
            <p:cNvPr id="51" name="Chord 50"/>
            <p:cNvSpPr/>
            <p:nvPr/>
          </p:nvSpPr>
          <p:spPr>
            <a:xfrm>
              <a:off x="583197" y="162459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dirty="0">
                <a:solidFill>
                  <a:srgbClr val="FFFFFF"/>
                </a:solidFill>
                <a:latin typeface="Arial"/>
              </a:endParaRPr>
            </a:p>
          </p:txBody>
        </p:sp>
        <p:sp>
          <p:nvSpPr>
            <p:cNvPr id="52" name="Chord 51"/>
            <p:cNvSpPr/>
            <p:nvPr/>
          </p:nvSpPr>
          <p:spPr>
            <a:xfrm rot="10800000">
              <a:off x="559190" y="1624591"/>
              <a:ext cx="1793877" cy="1793877"/>
            </a:xfrm>
            <a:prstGeom prst="chord">
              <a:avLst>
                <a:gd name="adj1" fmla="val 5467745"/>
                <a:gd name="adj2" fmla="val 1620000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dirty="0">
                <a:solidFill>
                  <a:srgbClr val="FFFFFF"/>
                </a:solidFill>
                <a:latin typeface="Arial"/>
              </a:endParaRPr>
            </a:p>
          </p:txBody>
        </p:sp>
      </p:grpSp>
      <p:sp>
        <p:nvSpPr>
          <p:cNvPr id="3" name="Title 2"/>
          <p:cNvSpPr>
            <a:spLocks noGrp="1"/>
          </p:cNvSpPr>
          <p:nvPr>
            <p:ph type="title"/>
          </p:nvPr>
        </p:nvSpPr>
        <p:spPr>
          <a:xfrm>
            <a:off x="437766" y="280352"/>
            <a:ext cx="8345488" cy="731837"/>
          </a:xfrm>
        </p:spPr>
        <p:txBody>
          <a:bodyPr/>
          <a:lstStyle/>
          <a:p>
            <a:r>
              <a:rPr lang="en-US" dirty="0"/>
              <a:t>CCNP Enterprise Curriculum</a:t>
            </a:r>
          </a:p>
        </p:txBody>
      </p:sp>
      <p:sp>
        <p:nvSpPr>
          <p:cNvPr id="18" name="TextBox 17"/>
          <p:cNvSpPr txBox="1"/>
          <p:nvPr/>
        </p:nvSpPr>
        <p:spPr>
          <a:xfrm>
            <a:off x="1680265" y="3557808"/>
            <a:ext cx="6922400" cy="1169551"/>
          </a:xfrm>
          <a:prstGeom prst="rect">
            <a:avLst/>
          </a:prstGeom>
          <a:noFill/>
        </p:spPr>
        <p:txBody>
          <a:bodyPr wrap="square" rtlCol="0">
            <a:spAutoFit/>
          </a:bodyPr>
          <a:lstStyle/>
          <a:p>
            <a:pPr defTabSz="457178">
              <a:spcAft>
                <a:spcPts val="300"/>
              </a:spcAft>
            </a:pPr>
            <a:r>
              <a:rPr lang="en-US" sz="1000" b="1" dirty="0">
                <a:solidFill>
                  <a:srgbClr val="FFFFFF"/>
                </a:solidFill>
                <a:ea typeface="ＭＳ Ｐゴシック" pitchFamily="34" charset="-128"/>
              </a:rPr>
              <a:t>Target Audience</a:t>
            </a:r>
            <a:r>
              <a:rPr lang="en-US" sz="1000" dirty="0">
                <a:solidFill>
                  <a:srgbClr val="FFFFFF"/>
                </a:solidFill>
                <a:ea typeface="ＭＳ Ｐゴシック" pitchFamily="34" charset="-128"/>
              </a:rPr>
              <a:t>: Students interested in pursuing a career as a Network Engineer or Systems Engineer</a:t>
            </a:r>
          </a:p>
          <a:p>
            <a:pPr defTabSz="457178">
              <a:spcAft>
                <a:spcPts val="300"/>
              </a:spcAft>
            </a:pPr>
            <a:r>
              <a:rPr lang="en-US" sz="1000" b="1" dirty="0">
                <a:solidFill>
                  <a:srgbClr val="FFFFFF"/>
                </a:solidFill>
                <a:ea typeface="ＭＳ Ｐゴシック" pitchFamily="34" charset="-128"/>
              </a:rPr>
              <a:t>Prerequisites</a:t>
            </a:r>
            <a:r>
              <a:rPr lang="en-US" sz="1000" dirty="0">
                <a:solidFill>
                  <a:srgbClr val="FFFFFF"/>
                </a:solidFill>
                <a:ea typeface="ＭＳ Ｐゴシック" pitchFamily="34" charset="-128"/>
              </a:rPr>
              <a:t>: None required but CCNA level knowledge is needed for success</a:t>
            </a:r>
          </a:p>
          <a:p>
            <a:pPr defTabSz="457178">
              <a:spcAft>
                <a:spcPts val="300"/>
              </a:spcAft>
            </a:pPr>
            <a:r>
              <a:rPr lang="en-US" sz="1000" b="1" dirty="0">
                <a:solidFill>
                  <a:srgbClr val="FFFFFF"/>
                </a:solidFill>
                <a:ea typeface="ＭＳ Ｐゴシック" pitchFamily="34" charset="-128"/>
              </a:rPr>
              <a:t>Course Delivery</a:t>
            </a:r>
            <a:r>
              <a:rPr lang="en-US" sz="1000" dirty="0">
                <a:solidFill>
                  <a:srgbClr val="FFFFFF"/>
                </a:solidFill>
                <a:ea typeface="ＭＳ Ｐゴシック" pitchFamily="34" charset="-128"/>
              </a:rPr>
              <a:t>: Instructor-led</a:t>
            </a:r>
          </a:p>
          <a:p>
            <a:pPr defTabSz="457178">
              <a:spcAft>
                <a:spcPts val="300"/>
              </a:spcAft>
            </a:pPr>
            <a:r>
              <a:rPr lang="en-US" sz="1000" b="1" dirty="0">
                <a:solidFill>
                  <a:srgbClr val="FFFFFF"/>
                </a:solidFill>
                <a:ea typeface="ＭＳ Ｐゴシック" pitchFamily="34" charset="-128"/>
              </a:rPr>
              <a:t>Estimated Time to Complete</a:t>
            </a:r>
            <a:r>
              <a:rPr lang="en-US" sz="1000" dirty="0">
                <a:solidFill>
                  <a:srgbClr val="FFFFFF"/>
                </a:solidFill>
                <a:ea typeface="ＭＳ Ｐゴシック" pitchFamily="34" charset="-128"/>
              </a:rPr>
              <a:t>: 140 hours total (70 hours per course)</a:t>
            </a:r>
          </a:p>
          <a:p>
            <a:pPr defTabSz="457178">
              <a:spcAft>
                <a:spcPts val="300"/>
              </a:spcAft>
            </a:pPr>
            <a:r>
              <a:rPr lang="en-US" sz="1000" b="1" dirty="0">
                <a:solidFill>
                  <a:srgbClr val="FFFFFF"/>
                </a:solidFill>
                <a:ea typeface="ＭＳ Ｐゴシック" pitchFamily="34" charset="-128"/>
              </a:rPr>
              <a:t>Recommended Next Course</a:t>
            </a:r>
            <a:r>
              <a:rPr lang="en-US" sz="1000" dirty="0">
                <a:solidFill>
                  <a:srgbClr val="FFFFFF"/>
                </a:solidFill>
                <a:ea typeface="ＭＳ Ｐゴシック" pitchFamily="34" charset="-128"/>
              </a:rPr>
              <a:t>: Broaden skills with DevNet Associate, CyberOps Associate, Python or Emerging Tech Workshops</a:t>
            </a:r>
          </a:p>
        </p:txBody>
      </p:sp>
      <p:sp>
        <p:nvSpPr>
          <p:cNvPr id="19" name="Rectangle 18"/>
          <p:cNvSpPr/>
          <p:nvPr/>
        </p:nvSpPr>
        <p:spPr>
          <a:xfrm>
            <a:off x="1649091" y="3251385"/>
            <a:ext cx="889988" cy="307777"/>
          </a:xfrm>
          <a:prstGeom prst="rect">
            <a:avLst/>
          </a:prstGeom>
        </p:spPr>
        <p:txBody>
          <a:bodyPr wrap="none">
            <a:spAutoFit/>
          </a:bodyPr>
          <a:lstStyle/>
          <a:p>
            <a:pPr algn="ctr" defTabSz="457178"/>
            <a:r>
              <a:rPr lang="en-US" sz="1400" dirty="0">
                <a:solidFill>
                  <a:srgbClr val="FFFFFF"/>
                </a:solidFill>
                <a:ea typeface="ＭＳ Ｐゴシック" pitchFamily="34" charset="-128"/>
              </a:rPr>
              <a:t>Features</a:t>
            </a:r>
          </a:p>
        </p:txBody>
      </p:sp>
      <p:pic>
        <p:nvPicPr>
          <p:cNvPr id="26" name="Picture 25" descr="icons-02.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63818" y="3705469"/>
            <a:ext cx="521356" cy="740663"/>
          </a:xfrm>
          <a:prstGeom prst="rect">
            <a:avLst/>
          </a:prstGeom>
        </p:spPr>
      </p:pic>
      <p:sp>
        <p:nvSpPr>
          <p:cNvPr id="29" name="TextBox 28"/>
          <p:cNvSpPr txBox="1"/>
          <p:nvPr/>
        </p:nvSpPr>
        <p:spPr>
          <a:xfrm>
            <a:off x="494171" y="1355128"/>
            <a:ext cx="2326815" cy="1384995"/>
          </a:xfrm>
          <a:prstGeom prst="rect">
            <a:avLst/>
          </a:prstGeom>
          <a:noFill/>
        </p:spPr>
        <p:txBody>
          <a:bodyPr wrap="square" lIns="0" tIns="0" rIns="0" bIns="0" rtlCol="0">
            <a:spAutoFit/>
          </a:bodyPr>
          <a:lstStyle/>
          <a:p>
            <a:r>
              <a:rPr lang="en-US" sz="1000" dirty="0">
                <a:latin typeface="+mj-lt"/>
                <a:ea typeface="Calibri" panose="020F0502020204030204" pitchFamily="34" charset="0"/>
                <a:cs typeface="Consolas" panose="020B0609020204030204" pitchFamily="49" charset="0"/>
              </a:rPr>
              <a:t>The two courses in this CCNP Enterprise version 8.0 curriculum provide students with knowledge and skills needed to configure, operate and troubleshoot large scale enterprise networks. The courses cover a broad range of routing, switching and wireless topics along with security best practices used in software-driven digital networks. </a:t>
            </a:r>
            <a:endParaRPr lang="en-US" sz="1000" dirty="0">
              <a:solidFill>
                <a:srgbClr val="FF0000"/>
              </a:solidFill>
              <a:ea typeface="ＭＳ Ｐゴシック" pitchFamily="34" charset="-128"/>
            </a:endParaRPr>
          </a:p>
        </p:txBody>
      </p:sp>
      <p:sp>
        <p:nvSpPr>
          <p:cNvPr id="30" name="Rectangle 29"/>
          <p:cNvSpPr/>
          <p:nvPr/>
        </p:nvSpPr>
        <p:spPr>
          <a:xfrm>
            <a:off x="502669" y="952228"/>
            <a:ext cx="2343032" cy="296345"/>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dirty="0">
              <a:solidFill>
                <a:srgbClr val="FFFFFF"/>
              </a:solidFill>
              <a:latin typeface="Arial"/>
            </a:endParaRPr>
          </a:p>
        </p:txBody>
      </p:sp>
      <p:sp>
        <p:nvSpPr>
          <p:cNvPr id="31" name="Isosceles Triangle 30"/>
          <p:cNvSpPr/>
          <p:nvPr/>
        </p:nvSpPr>
        <p:spPr>
          <a:xfrm rot="5400000">
            <a:off x="400675" y="1018375"/>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dirty="0">
              <a:solidFill>
                <a:srgbClr val="FFFFFF"/>
              </a:solidFill>
              <a:latin typeface="Arial"/>
            </a:endParaRPr>
          </a:p>
        </p:txBody>
      </p:sp>
      <p:sp>
        <p:nvSpPr>
          <p:cNvPr id="32" name="Right Triangle 31"/>
          <p:cNvSpPr/>
          <p:nvPr/>
        </p:nvSpPr>
        <p:spPr>
          <a:xfrm>
            <a:off x="2837717" y="951204"/>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dirty="0">
              <a:solidFill>
                <a:srgbClr val="FFFFFF"/>
              </a:solidFill>
              <a:latin typeface="Arial"/>
            </a:endParaRPr>
          </a:p>
        </p:txBody>
      </p:sp>
      <p:sp>
        <p:nvSpPr>
          <p:cNvPr id="33" name="Rectangle 32"/>
          <p:cNvSpPr/>
          <p:nvPr/>
        </p:nvSpPr>
        <p:spPr>
          <a:xfrm>
            <a:off x="2837399" y="1248686"/>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dirty="0">
              <a:solidFill>
                <a:srgbClr val="FFFFFF"/>
              </a:solidFill>
              <a:latin typeface="Arial"/>
            </a:endParaRPr>
          </a:p>
        </p:txBody>
      </p:sp>
      <p:sp>
        <p:nvSpPr>
          <p:cNvPr id="34" name="Isosceles Triangle 33"/>
          <p:cNvSpPr/>
          <p:nvPr/>
        </p:nvSpPr>
        <p:spPr>
          <a:xfrm rot="10800000">
            <a:off x="2793149" y="1400595"/>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dirty="0">
              <a:solidFill>
                <a:srgbClr val="FFFFFF"/>
              </a:solidFill>
              <a:latin typeface="Arial"/>
            </a:endParaRPr>
          </a:p>
        </p:txBody>
      </p:sp>
      <p:sp>
        <p:nvSpPr>
          <p:cNvPr id="35" name="TextBox 34"/>
          <p:cNvSpPr txBox="1"/>
          <p:nvPr/>
        </p:nvSpPr>
        <p:spPr>
          <a:xfrm>
            <a:off x="639222" y="945678"/>
            <a:ext cx="1846980" cy="307777"/>
          </a:xfrm>
          <a:prstGeom prst="rect">
            <a:avLst/>
          </a:prstGeom>
          <a:noFill/>
        </p:spPr>
        <p:txBody>
          <a:bodyPr wrap="none" rtlCol="0" anchor="ctr">
            <a:spAutoFit/>
          </a:bodyPr>
          <a:lstStyle/>
          <a:p>
            <a:pPr defTabSz="457178"/>
            <a:r>
              <a:rPr lang="en-US" sz="1400" dirty="0">
                <a:solidFill>
                  <a:srgbClr val="58585B"/>
                </a:solidFill>
                <a:ea typeface="ＭＳ Ｐゴシック" pitchFamily="34" charset="-128"/>
              </a:rPr>
              <a:t>Curriculum Overview</a:t>
            </a:r>
          </a:p>
        </p:txBody>
      </p:sp>
      <p:sp>
        <p:nvSpPr>
          <p:cNvPr id="36" name="TextBox 35"/>
          <p:cNvSpPr txBox="1"/>
          <p:nvPr/>
        </p:nvSpPr>
        <p:spPr>
          <a:xfrm>
            <a:off x="3357089" y="1345134"/>
            <a:ext cx="2469135" cy="1077218"/>
          </a:xfrm>
          <a:prstGeom prst="rect">
            <a:avLst/>
          </a:prstGeom>
          <a:noFill/>
        </p:spPr>
        <p:txBody>
          <a:bodyPr wrap="square" lIns="0" tIns="0" rIns="0" bIns="0" rtlCol="0">
            <a:spAutoFit/>
          </a:bodyPr>
          <a:lstStyle/>
          <a:p>
            <a:pPr defTabSz="457178">
              <a:spcAft>
                <a:spcPts val="700"/>
              </a:spcAft>
            </a:pPr>
            <a:r>
              <a:rPr lang="en-US" sz="1000" dirty="0">
                <a:solidFill>
                  <a:srgbClr val="58585B"/>
                </a:solidFill>
                <a:ea typeface="ＭＳ Ｐゴシック" pitchFamily="34" charset="-128"/>
              </a:rPr>
              <a:t>By the end of the CCNP course series, students gain practical, hands-on experience preparing them for the CCNP Enterprise certification exams and career-ready skills for professional-level roles in the Information &amp; Communication Technologies (ICT) industry.</a:t>
            </a:r>
          </a:p>
        </p:txBody>
      </p:sp>
      <p:sp>
        <p:nvSpPr>
          <p:cNvPr id="37" name="Rectangle 36"/>
          <p:cNvSpPr/>
          <p:nvPr/>
        </p:nvSpPr>
        <p:spPr>
          <a:xfrm>
            <a:off x="3303523" y="953249"/>
            <a:ext cx="2343032" cy="29634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dirty="0">
              <a:solidFill>
                <a:srgbClr val="FFFFFF"/>
              </a:solidFill>
              <a:latin typeface="Arial"/>
            </a:endParaRPr>
          </a:p>
        </p:txBody>
      </p:sp>
      <p:sp>
        <p:nvSpPr>
          <p:cNvPr id="38" name="Isosceles Triangle 37"/>
          <p:cNvSpPr/>
          <p:nvPr/>
        </p:nvSpPr>
        <p:spPr>
          <a:xfrm rot="5400000">
            <a:off x="3201529" y="1019395"/>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dirty="0">
              <a:solidFill>
                <a:srgbClr val="FFFFFF"/>
              </a:solidFill>
              <a:latin typeface="Arial"/>
            </a:endParaRPr>
          </a:p>
        </p:txBody>
      </p:sp>
      <p:sp>
        <p:nvSpPr>
          <p:cNvPr id="39" name="Right Triangle 38"/>
          <p:cNvSpPr/>
          <p:nvPr/>
        </p:nvSpPr>
        <p:spPr>
          <a:xfrm>
            <a:off x="5649590" y="952224"/>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dirty="0">
              <a:solidFill>
                <a:srgbClr val="FFFFFF"/>
              </a:solidFill>
              <a:latin typeface="Arial"/>
            </a:endParaRPr>
          </a:p>
        </p:txBody>
      </p:sp>
      <p:sp>
        <p:nvSpPr>
          <p:cNvPr id="40" name="Rectangle 39"/>
          <p:cNvSpPr/>
          <p:nvPr/>
        </p:nvSpPr>
        <p:spPr>
          <a:xfrm>
            <a:off x="5649271" y="1249707"/>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dirty="0">
              <a:solidFill>
                <a:srgbClr val="FFFFFF"/>
              </a:solidFill>
              <a:latin typeface="Arial"/>
            </a:endParaRPr>
          </a:p>
        </p:txBody>
      </p:sp>
      <p:sp>
        <p:nvSpPr>
          <p:cNvPr id="41" name="Isosceles Triangle 40"/>
          <p:cNvSpPr/>
          <p:nvPr/>
        </p:nvSpPr>
        <p:spPr>
          <a:xfrm rot="10800000">
            <a:off x="5605021" y="1401616"/>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dirty="0">
              <a:solidFill>
                <a:srgbClr val="FFFFFF"/>
              </a:solidFill>
              <a:latin typeface="Arial"/>
            </a:endParaRPr>
          </a:p>
        </p:txBody>
      </p:sp>
      <p:sp>
        <p:nvSpPr>
          <p:cNvPr id="42" name="TextBox 41"/>
          <p:cNvSpPr txBox="1"/>
          <p:nvPr/>
        </p:nvSpPr>
        <p:spPr>
          <a:xfrm>
            <a:off x="3436724" y="946701"/>
            <a:ext cx="1159292" cy="307777"/>
          </a:xfrm>
          <a:prstGeom prst="rect">
            <a:avLst/>
          </a:prstGeom>
          <a:noFill/>
        </p:spPr>
        <p:txBody>
          <a:bodyPr wrap="none" rtlCol="0" anchor="ctr">
            <a:spAutoFit/>
          </a:bodyPr>
          <a:lstStyle/>
          <a:p>
            <a:pPr defTabSz="457178"/>
            <a:r>
              <a:rPr lang="en-US" sz="1400" dirty="0">
                <a:solidFill>
                  <a:srgbClr val="FFFFFF"/>
                </a:solidFill>
                <a:ea typeface="ＭＳ Ｐゴシック" pitchFamily="34" charset="-128"/>
              </a:rPr>
              <a:t>Career Prep</a:t>
            </a:r>
          </a:p>
        </p:txBody>
      </p:sp>
      <p:sp>
        <p:nvSpPr>
          <p:cNvPr id="43" name="TextBox 42"/>
          <p:cNvSpPr txBox="1"/>
          <p:nvPr/>
        </p:nvSpPr>
        <p:spPr>
          <a:xfrm>
            <a:off x="6131144" y="1325432"/>
            <a:ext cx="2875230" cy="1473609"/>
          </a:xfrm>
          <a:prstGeom prst="rect">
            <a:avLst/>
          </a:prstGeom>
          <a:noFill/>
        </p:spPr>
        <p:txBody>
          <a:bodyPr wrap="square" lIns="0" tIns="0" rIns="0" bIns="0" numCol="1" spcCol="274320" rtlCol="0">
            <a:spAutoFit/>
          </a:bodyPr>
          <a:lstStyle/>
          <a:p>
            <a:pPr marL="109722" indent="-109722" defTabSz="457178">
              <a:spcBef>
                <a:spcPts val="400"/>
              </a:spcBef>
              <a:buSzPct val="80000"/>
              <a:buFont typeface="Arial"/>
              <a:buChar char="•"/>
            </a:pPr>
            <a:r>
              <a:rPr lang="en-US" sz="1000" dirty="0">
                <a:solidFill>
                  <a:srgbClr val="58585B"/>
                </a:solidFill>
                <a:ea typeface="ＭＳ Ｐゴシック" pitchFamily="34" charset="-128"/>
              </a:rPr>
              <a:t>Series of 2 courses: </a:t>
            </a:r>
          </a:p>
          <a:p>
            <a:pPr marL="257168" indent="-126203" defTabSz="457178">
              <a:spcBef>
                <a:spcPts val="400"/>
              </a:spcBef>
              <a:buSzPct val="80000"/>
              <a:buFont typeface="+mj-lt"/>
              <a:buAutoNum type="arabicPeriod"/>
            </a:pPr>
            <a:r>
              <a:rPr lang="en-US" sz="788" dirty="0">
                <a:solidFill>
                  <a:srgbClr val="58585B"/>
                </a:solidFill>
                <a:ea typeface="ＭＳ Ｐゴシック" pitchFamily="34" charset="-128"/>
              </a:rPr>
              <a:t>CCNP Enterprise: Core Networking (ENCOR)</a:t>
            </a:r>
          </a:p>
          <a:p>
            <a:pPr marL="257168" indent="-126203" defTabSz="457178">
              <a:spcBef>
                <a:spcPts val="400"/>
              </a:spcBef>
              <a:buSzPct val="80000"/>
              <a:buFont typeface="+mj-lt"/>
              <a:buAutoNum type="arabicPeriod"/>
            </a:pPr>
            <a:r>
              <a:rPr lang="en-US" sz="788" dirty="0">
                <a:solidFill>
                  <a:srgbClr val="58585B"/>
                </a:solidFill>
                <a:ea typeface="ＭＳ Ｐゴシック" pitchFamily="34" charset="-128"/>
              </a:rPr>
              <a:t>CCNP Enterprise: Advanced Routing (ENARSI) </a:t>
            </a:r>
          </a:p>
          <a:p>
            <a:pPr marL="109722" indent="-109722" defTabSz="457178">
              <a:spcBef>
                <a:spcPts val="400"/>
              </a:spcBef>
              <a:buSzPct val="80000"/>
              <a:buFont typeface="Arial"/>
              <a:buChar char="•"/>
            </a:pPr>
            <a:r>
              <a:rPr lang="en-US" sz="1000" dirty="0">
                <a:solidFill>
                  <a:srgbClr val="58585B"/>
                </a:solidFill>
                <a:ea typeface="ＭＳ Ｐゴシック" pitchFamily="34" charset="-128"/>
              </a:rPr>
              <a:t>Hands-on labs and optional Cisco Packet Tracer </a:t>
            </a:r>
            <a:br>
              <a:rPr lang="en-US" sz="1000" dirty="0">
                <a:solidFill>
                  <a:srgbClr val="58585B"/>
                </a:solidFill>
                <a:ea typeface="ＭＳ Ｐゴシック" pitchFamily="34" charset="-128"/>
              </a:rPr>
            </a:br>
            <a:r>
              <a:rPr lang="en-US" sz="1000" dirty="0">
                <a:solidFill>
                  <a:srgbClr val="58585B"/>
                </a:solidFill>
                <a:ea typeface="ＭＳ Ｐゴシック" pitchFamily="34" charset="-128"/>
              </a:rPr>
              <a:t>network simulation activities</a:t>
            </a:r>
          </a:p>
          <a:p>
            <a:pPr marL="109722" indent="-109722" defTabSz="457178">
              <a:spcBef>
                <a:spcPts val="400"/>
              </a:spcBef>
              <a:buSzPct val="80000"/>
              <a:buFont typeface="Arial"/>
              <a:buChar char="•"/>
            </a:pPr>
            <a:r>
              <a:rPr lang="en-US" sz="1000" dirty="0">
                <a:solidFill>
                  <a:srgbClr val="58585B"/>
                </a:solidFill>
                <a:ea typeface="ＭＳ Ｐゴシック" pitchFamily="34" charset="-128"/>
              </a:rPr>
              <a:t>Videos and quizzes reinforce learning</a:t>
            </a:r>
          </a:p>
          <a:p>
            <a:pPr marL="109722" indent="-109722" defTabSz="457178">
              <a:spcBef>
                <a:spcPts val="400"/>
              </a:spcBef>
              <a:buSzPct val="80000"/>
              <a:buFont typeface="Arial"/>
              <a:buChar char="•"/>
            </a:pPr>
            <a:r>
              <a:rPr lang="en-US" sz="1000" dirty="0">
                <a:solidFill>
                  <a:srgbClr val="58585B"/>
                </a:solidFill>
                <a:ea typeface="ＭＳ Ｐゴシック" pitchFamily="34" charset="-128"/>
              </a:rPr>
              <a:t>Exams to measure learning outcomes</a:t>
            </a:r>
          </a:p>
          <a:p>
            <a:pPr marL="109722" indent="-109722" defTabSz="457178">
              <a:spcBef>
                <a:spcPts val="400"/>
              </a:spcBef>
              <a:buSzPct val="80000"/>
              <a:buFont typeface="Arial"/>
              <a:buChar char="•"/>
            </a:pPr>
            <a:r>
              <a:rPr lang="en-US" sz="1000" dirty="0">
                <a:solidFill>
                  <a:srgbClr val="58585B"/>
                </a:solidFill>
                <a:ea typeface="ＭＳ Ｐゴシック" pitchFamily="34" charset="-128"/>
              </a:rPr>
              <a:t>Assessment features to improve exam security</a:t>
            </a:r>
          </a:p>
        </p:txBody>
      </p:sp>
      <p:sp>
        <p:nvSpPr>
          <p:cNvPr id="44" name="Rectangle 43"/>
          <p:cNvSpPr/>
          <p:nvPr/>
        </p:nvSpPr>
        <p:spPr>
          <a:xfrm>
            <a:off x="6068579" y="947345"/>
            <a:ext cx="2534085"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dirty="0">
              <a:solidFill>
                <a:srgbClr val="FFFFFF"/>
              </a:solidFill>
              <a:latin typeface="Arial"/>
            </a:endParaRPr>
          </a:p>
        </p:txBody>
      </p:sp>
      <p:sp>
        <p:nvSpPr>
          <p:cNvPr id="45" name="Isosceles Triangle 44"/>
          <p:cNvSpPr/>
          <p:nvPr/>
        </p:nvSpPr>
        <p:spPr>
          <a:xfrm rot="5400000">
            <a:off x="5966584" y="1013491"/>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dirty="0">
              <a:solidFill>
                <a:srgbClr val="FFFFFF"/>
              </a:solidFill>
              <a:latin typeface="Arial"/>
            </a:endParaRPr>
          </a:p>
        </p:txBody>
      </p:sp>
      <p:sp>
        <p:nvSpPr>
          <p:cNvPr id="46" name="Right Triangle 45"/>
          <p:cNvSpPr/>
          <p:nvPr/>
        </p:nvSpPr>
        <p:spPr>
          <a:xfrm>
            <a:off x="8601935" y="946320"/>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dirty="0">
              <a:solidFill>
                <a:srgbClr val="FFFFFF"/>
              </a:solidFill>
              <a:latin typeface="Arial"/>
            </a:endParaRPr>
          </a:p>
        </p:txBody>
      </p:sp>
      <p:sp>
        <p:nvSpPr>
          <p:cNvPr id="47" name="Rectangle 46"/>
          <p:cNvSpPr/>
          <p:nvPr/>
        </p:nvSpPr>
        <p:spPr>
          <a:xfrm>
            <a:off x="8601616" y="1243802"/>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dirty="0">
              <a:solidFill>
                <a:srgbClr val="FFFFFF"/>
              </a:solidFill>
              <a:latin typeface="Arial"/>
            </a:endParaRPr>
          </a:p>
        </p:txBody>
      </p:sp>
      <p:sp>
        <p:nvSpPr>
          <p:cNvPr id="48" name="Isosceles Triangle 47"/>
          <p:cNvSpPr/>
          <p:nvPr/>
        </p:nvSpPr>
        <p:spPr>
          <a:xfrm rot="10800000">
            <a:off x="8557366" y="1395711"/>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dirty="0">
              <a:solidFill>
                <a:srgbClr val="FFFFFF"/>
              </a:solidFill>
              <a:latin typeface="Arial"/>
            </a:endParaRPr>
          </a:p>
        </p:txBody>
      </p:sp>
      <p:sp>
        <p:nvSpPr>
          <p:cNvPr id="49" name="TextBox 48"/>
          <p:cNvSpPr txBox="1"/>
          <p:nvPr/>
        </p:nvSpPr>
        <p:spPr>
          <a:xfrm>
            <a:off x="6221329" y="940794"/>
            <a:ext cx="1944763" cy="307777"/>
          </a:xfrm>
          <a:prstGeom prst="rect">
            <a:avLst/>
          </a:prstGeom>
          <a:noFill/>
        </p:spPr>
        <p:txBody>
          <a:bodyPr wrap="none" rtlCol="0" anchor="ctr">
            <a:spAutoFit/>
          </a:bodyPr>
          <a:lstStyle/>
          <a:p>
            <a:pPr defTabSz="457178"/>
            <a:r>
              <a:rPr lang="en-US" sz="1400" dirty="0">
                <a:solidFill>
                  <a:srgbClr val="FFFFFF"/>
                </a:solidFill>
                <a:ea typeface="ＭＳ Ｐゴシック" pitchFamily="34" charset="-128"/>
              </a:rPr>
              <a:t>Learning Components</a:t>
            </a:r>
          </a:p>
        </p:txBody>
      </p:sp>
      <p:grpSp>
        <p:nvGrpSpPr>
          <p:cNvPr id="53" name="Group 52"/>
          <p:cNvGrpSpPr/>
          <p:nvPr/>
        </p:nvGrpSpPr>
        <p:grpSpPr>
          <a:xfrm>
            <a:off x="7976919" y="3286003"/>
            <a:ext cx="824545" cy="307777"/>
            <a:chOff x="7976929" y="2587299"/>
            <a:chExt cx="824545" cy="307777"/>
          </a:xfrm>
        </p:grpSpPr>
        <p:grpSp>
          <p:nvGrpSpPr>
            <p:cNvPr id="54" name="Group 53"/>
            <p:cNvGrpSpPr/>
            <p:nvPr/>
          </p:nvGrpSpPr>
          <p:grpSpPr>
            <a:xfrm>
              <a:off x="7976929" y="2624847"/>
              <a:ext cx="227598" cy="227598"/>
              <a:chOff x="2762594" y="1343553"/>
              <a:chExt cx="177346" cy="177346"/>
            </a:xfrm>
          </p:grpSpPr>
          <p:sp>
            <p:nvSpPr>
              <p:cNvPr id="56" name="Oval 55"/>
              <p:cNvSpPr/>
              <p:nvPr/>
            </p:nvSpPr>
            <p:spPr>
              <a:xfrm>
                <a:off x="2794113" y="1373690"/>
                <a:ext cx="123021" cy="11756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a:endParaRPr lang="en-US" dirty="0">
                  <a:solidFill>
                    <a:srgbClr val="FFFFFF"/>
                  </a:solidFill>
                  <a:latin typeface="Arial"/>
                </a:endParaRPr>
              </a:p>
            </p:txBody>
          </p:sp>
          <p:sp>
            <p:nvSpPr>
              <p:cNvPr id="57" name="Freeform 6"/>
              <p:cNvSpPr>
                <a:spLocks noEditPoints="1"/>
              </p:cNvSpPr>
              <p:nvPr/>
            </p:nvSpPr>
            <p:spPr bwMode="auto">
              <a:xfrm>
                <a:off x="2762594" y="1343553"/>
                <a:ext cx="177346" cy="177346"/>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p:spPr>
            <p:txBody>
              <a:bodyPr vert="horz" wrap="square" lIns="91436" tIns="45718" rIns="91436" bIns="45718" numCol="1" anchor="t" anchorCtr="0" compatLnSpc="1">
                <a:prstTxWarp prst="textNoShape">
                  <a:avLst/>
                </a:prstTxWarp>
              </a:bodyPr>
              <a:lstStyle/>
              <a:p>
                <a:pPr defTabSz="457178"/>
                <a:endParaRPr lang="en-US" dirty="0">
                  <a:solidFill>
                    <a:srgbClr val="58585B"/>
                  </a:solidFill>
                  <a:ea typeface="ＭＳ Ｐゴシック" pitchFamily="34" charset="-128"/>
                </a:endParaRPr>
              </a:p>
            </p:txBody>
          </p:sp>
        </p:grpSp>
        <p:sp>
          <p:nvSpPr>
            <p:cNvPr id="55" name="TextBox 54"/>
            <p:cNvSpPr txBox="1"/>
            <p:nvPr/>
          </p:nvSpPr>
          <p:spPr>
            <a:xfrm>
              <a:off x="8143922" y="2587299"/>
              <a:ext cx="657552" cy="307777"/>
            </a:xfrm>
            <a:prstGeom prst="rect">
              <a:avLst/>
            </a:prstGeom>
            <a:noFill/>
          </p:spPr>
          <p:txBody>
            <a:bodyPr wrap="none" rtlCol="0">
              <a:spAutoFit/>
            </a:bodyPr>
            <a:lstStyle/>
            <a:p>
              <a:pPr algn="ctr" defTabSz="457178"/>
              <a:r>
                <a:rPr lang="en-US" sz="700" dirty="0">
                  <a:solidFill>
                    <a:srgbClr val="FFFFFF"/>
                  </a:solidFill>
                  <a:ea typeface="ＭＳ Ｐゴシック" pitchFamily="34" charset="-128"/>
                </a:rPr>
                <a:t>Certification</a:t>
              </a:r>
            </a:p>
            <a:p>
              <a:pPr algn="ctr" defTabSz="457178"/>
              <a:r>
                <a:rPr lang="en-US" sz="700" dirty="0">
                  <a:solidFill>
                    <a:srgbClr val="FFFFFF"/>
                  </a:solidFill>
                  <a:ea typeface="ＭＳ Ｐゴシック" pitchFamily="34" charset="-128"/>
                </a:rPr>
                <a:t> Aligned</a:t>
              </a:r>
            </a:p>
          </p:txBody>
        </p:sp>
      </p:grpSp>
    </p:spTree>
    <p:extLst>
      <p:ext uri="{BB962C8B-B14F-4D97-AF65-F5344CB8AC3E}">
        <p14:creationId xmlns:p14="http://schemas.microsoft.com/office/powerpoint/2010/main" val="1974426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86450C7A-43A7-E745-923F-3F374F39C0F4}"/>
              </a:ext>
            </a:extLst>
          </p:cNvPr>
          <p:cNvPicPr/>
          <p:nvPr/>
        </p:nvPicPr>
        <p:blipFill rotWithShape="1">
          <a:blip r:embed="rId3" cstate="print">
            <a:extLst>
              <a:ext uri="{28A0092B-C50C-407E-A947-70E740481C1C}">
                <a14:useLocalDpi xmlns:a14="http://schemas.microsoft.com/office/drawing/2010/main" val="0"/>
              </a:ext>
            </a:extLst>
          </a:blip>
          <a:srcRect l="12866" b="15491"/>
          <a:stretch/>
        </p:blipFill>
        <p:spPr>
          <a:xfrm>
            <a:off x="5213596" y="9331"/>
            <a:ext cx="3930404" cy="2539921"/>
          </a:xfrm>
          <a:prstGeom prst="rect">
            <a:avLst/>
          </a:prstGeom>
        </p:spPr>
      </p:pic>
      <p:sp>
        <p:nvSpPr>
          <p:cNvPr id="5" name="Rectangle 4">
            <a:extLst>
              <a:ext uri="{FF2B5EF4-FFF2-40B4-BE49-F238E27FC236}">
                <a16:creationId xmlns:a16="http://schemas.microsoft.com/office/drawing/2014/main" id="{ABF7C7ED-A6E6-FD46-9BEB-75B7AD5503A4}"/>
              </a:ext>
            </a:extLst>
          </p:cNvPr>
          <p:cNvSpPr/>
          <p:nvPr/>
        </p:nvSpPr>
        <p:spPr>
          <a:xfrm>
            <a:off x="1" y="4582510"/>
            <a:ext cx="1324303" cy="55660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2" name="Title 1"/>
          <p:cNvSpPr>
            <a:spLocks noGrp="1"/>
          </p:cNvSpPr>
          <p:nvPr>
            <p:ph type="title"/>
          </p:nvPr>
        </p:nvSpPr>
        <p:spPr>
          <a:xfrm>
            <a:off x="208547" y="155957"/>
            <a:ext cx="4908885" cy="793209"/>
          </a:xfrm>
        </p:spPr>
        <p:txBody>
          <a:bodyPr/>
          <a:lstStyle/>
          <a:p>
            <a:r>
              <a:rPr lang="en-US" sz="2400" dirty="0"/>
              <a:t>CCNP Enterprise: </a:t>
            </a:r>
            <a:br>
              <a:rPr lang="en-US" sz="2400" dirty="0"/>
            </a:br>
            <a:r>
              <a:rPr lang="en-US" sz="2400" dirty="0"/>
              <a:t>Core Networking (ENCOR)</a:t>
            </a:r>
          </a:p>
        </p:txBody>
      </p:sp>
      <p:grpSp>
        <p:nvGrpSpPr>
          <p:cNvPr id="3" name="Group 2"/>
          <p:cNvGrpSpPr/>
          <p:nvPr/>
        </p:nvGrpSpPr>
        <p:grpSpPr>
          <a:xfrm>
            <a:off x="5192714" y="2047368"/>
            <a:ext cx="3958423" cy="3096133"/>
            <a:chOff x="5192713" y="2047367"/>
            <a:chExt cx="3958423" cy="3096133"/>
          </a:xfrm>
        </p:grpSpPr>
        <p:sp>
          <p:nvSpPr>
            <p:cNvPr id="13" name="Rectangle 12"/>
            <p:cNvSpPr/>
            <p:nvPr/>
          </p:nvSpPr>
          <p:spPr>
            <a:xfrm>
              <a:off x="5192713" y="2549789"/>
              <a:ext cx="3958423" cy="259371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grpSp>
          <p:nvGrpSpPr>
            <p:cNvPr id="14" name="Group 13"/>
            <p:cNvGrpSpPr/>
            <p:nvPr/>
          </p:nvGrpSpPr>
          <p:grpSpPr>
            <a:xfrm>
              <a:off x="6676091" y="2047367"/>
              <a:ext cx="991667" cy="979695"/>
              <a:chOff x="7127612" y="2637652"/>
              <a:chExt cx="991667" cy="979695"/>
            </a:xfrm>
          </p:grpSpPr>
          <p:sp>
            <p:nvSpPr>
              <p:cNvPr id="15" name="Chord 14"/>
              <p:cNvSpPr/>
              <p:nvPr/>
            </p:nvSpPr>
            <p:spPr>
              <a:xfrm>
                <a:off x="7140708" y="2638777"/>
                <a:ext cx="978571" cy="978570"/>
              </a:xfrm>
              <a:prstGeom prst="chord">
                <a:avLst>
                  <a:gd name="adj1" fmla="val 5467745"/>
                  <a:gd name="adj2" fmla="val 1620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17" name="Chord 16"/>
              <p:cNvSpPr/>
              <p:nvPr/>
            </p:nvSpPr>
            <p:spPr>
              <a:xfrm rot="10800000">
                <a:off x="7127612" y="2637652"/>
                <a:ext cx="978571" cy="978570"/>
              </a:xfrm>
              <a:prstGeom prst="chord">
                <a:avLst>
                  <a:gd name="adj1" fmla="val 5467745"/>
                  <a:gd name="adj2" fmla="val 16200000"/>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grpSp>
      </p:grpSp>
      <p:sp>
        <p:nvSpPr>
          <p:cNvPr id="19" name="TextBox 18"/>
          <p:cNvSpPr txBox="1"/>
          <p:nvPr/>
        </p:nvSpPr>
        <p:spPr>
          <a:xfrm>
            <a:off x="5229194" y="3093995"/>
            <a:ext cx="3843606" cy="1885131"/>
          </a:xfrm>
          <a:prstGeom prst="rect">
            <a:avLst/>
          </a:prstGeom>
          <a:noFill/>
        </p:spPr>
        <p:txBody>
          <a:bodyPr wrap="square" rtlCol="0">
            <a:spAutoFit/>
          </a:bodyPr>
          <a:lstStyle/>
          <a:p>
            <a:pPr defTabSz="457189">
              <a:spcAft>
                <a:spcPts val="300"/>
              </a:spcAft>
              <a:defRPr/>
            </a:pPr>
            <a:r>
              <a:rPr lang="en-US" sz="900" b="1" dirty="0">
                <a:solidFill>
                  <a:srgbClr val="FFFFFF"/>
                </a:solidFill>
                <a:ea typeface="ＭＳ Ｐゴシック" pitchFamily="34" charset="-128"/>
              </a:rPr>
              <a:t>Target Audience</a:t>
            </a:r>
            <a:r>
              <a:rPr lang="en-US" sz="900" dirty="0">
                <a:solidFill>
                  <a:srgbClr val="FFFFFF"/>
                </a:solidFill>
                <a:ea typeface="ＭＳ Ｐゴシック" pitchFamily="34" charset="-128"/>
              </a:rPr>
              <a:t>: Secondary vocational students, 2-year and 4-year college students in Networking or Engineering</a:t>
            </a:r>
          </a:p>
          <a:p>
            <a:pPr>
              <a:spcAft>
                <a:spcPts val="300"/>
              </a:spcAft>
              <a:defRPr/>
            </a:pPr>
            <a:r>
              <a:rPr lang="en-US" sz="900" b="1" dirty="0">
                <a:solidFill>
                  <a:srgbClr val="FFFFFF"/>
                </a:solidFill>
                <a:ea typeface="ＭＳ Ｐゴシック" pitchFamily="34" charset="-128"/>
              </a:rPr>
              <a:t>Recommended Preparation; </a:t>
            </a:r>
            <a:r>
              <a:rPr lang="en-US" sz="900" dirty="0">
                <a:solidFill>
                  <a:srgbClr val="FFFFFF"/>
                </a:solidFill>
                <a:ea typeface="ＭＳ Ｐゴシック" pitchFamily="34" charset="-128"/>
              </a:rPr>
              <a:t>CCNA or equivalent knowledge &amp; skills </a:t>
            </a:r>
          </a:p>
          <a:p>
            <a:pPr>
              <a:spcAft>
                <a:spcPts val="300"/>
              </a:spcAft>
              <a:defRPr/>
            </a:pPr>
            <a:r>
              <a:rPr lang="en-US" sz="900" b="1" dirty="0">
                <a:solidFill>
                  <a:srgbClr val="FFFFFF"/>
                </a:solidFill>
                <a:ea typeface="ＭＳ Ｐゴシック" pitchFamily="34" charset="-128"/>
              </a:rPr>
              <a:t>Instructor Training Required</a:t>
            </a:r>
            <a:r>
              <a:rPr lang="en-US" sz="900" dirty="0">
                <a:solidFill>
                  <a:srgbClr val="FFFFFF"/>
                </a:solidFill>
                <a:ea typeface="ＭＳ Ｐゴシック" pitchFamily="34" charset="-128"/>
              </a:rPr>
              <a:t>: Yes</a:t>
            </a:r>
          </a:p>
          <a:p>
            <a:pPr defTabSz="457189">
              <a:spcAft>
                <a:spcPts val="300"/>
              </a:spcAft>
              <a:defRPr/>
            </a:pPr>
            <a:r>
              <a:rPr lang="en-US" sz="900" b="1" dirty="0">
                <a:solidFill>
                  <a:srgbClr val="FFFFFF"/>
                </a:solidFill>
                <a:ea typeface="ＭＳ Ｐゴシック" pitchFamily="34" charset="-128"/>
              </a:rPr>
              <a:t>Languages</a:t>
            </a:r>
            <a:r>
              <a:rPr lang="en-US" sz="900" dirty="0">
                <a:solidFill>
                  <a:srgbClr val="FFFFFF"/>
                </a:solidFill>
                <a:ea typeface="ＭＳ Ｐゴシック" pitchFamily="34" charset="-128"/>
              </a:rPr>
              <a:t>: English</a:t>
            </a:r>
          </a:p>
          <a:p>
            <a:pPr defTabSz="457189">
              <a:spcAft>
                <a:spcPts val="300"/>
              </a:spcAft>
              <a:defRPr/>
            </a:pPr>
            <a:r>
              <a:rPr lang="en-US" sz="900" b="1" dirty="0">
                <a:solidFill>
                  <a:srgbClr val="FFFFFF"/>
                </a:solidFill>
                <a:ea typeface="ＭＳ Ｐゴシック" pitchFamily="34" charset="-128"/>
              </a:rPr>
              <a:t>Course Delivery</a:t>
            </a:r>
            <a:r>
              <a:rPr lang="en-US" sz="900" dirty="0">
                <a:solidFill>
                  <a:srgbClr val="FFFFFF"/>
                </a:solidFill>
                <a:ea typeface="ＭＳ Ｐゴシック" pitchFamily="34" charset="-128"/>
              </a:rPr>
              <a:t>: Instructor-led</a:t>
            </a:r>
          </a:p>
          <a:p>
            <a:pPr defTabSz="457189">
              <a:spcAft>
                <a:spcPts val="300"/>
              </a:spcAft>
              <a:defRPr/>
            </a:pPr>
            <a:r>
              <a:rPr lang="en-US" sz="900" b="1" dirty="0">
                <a:solidFill>
                  <a:srgbClr val="FFFFFF"/>
                </a:solidFill>
                <a:ea typeface="ＭＳ Ｐゴシック" pitchFamily="34" charset="-128"/>
              </a:rPr>
              <a:t>Course Recognitions: </a:t>
            </a:r>
            <a:r>
              <a:rPr lang="en-US" sz="900" dirty="0">
                <a:solidFill>
                  <a:srgbClr val="FFFFFF"/>
                </a:solidFill>
                <a:ea typeface="ＭＳ Ｐゴシック" pitchFamily="34" charset="-128"/>
              </a:rPr>
              <a:t>Certificate of Completion, Letter of Merit, Digital Badge</a:t>
            </a:r>
          </a:p>
          <a:p>
            <a:pPr defTabSz="457189">
              <a:spcAft>
                <a:spcPts val="300"/>
              </a:spcAft>
              <a:defRPr/>
            </a:pPr>
            <a:r>
              <a:rPr lang="en-US" sz="900" b="1" dirty="0">
                <a:solidFill>
                  <a:srgbClr val="FFFFFF"/>
                </a:solidFill>
                <a:ea typeface="ＭＳ Ｐゴシック" pitchFamily="34" charset="-128"/>
              </a:rPr>
              <a:t>Estimated Time to Complete</a:t>
            </a:r>
            <a:r>
              <a:rPr lang="en-US" sz="900" dirty="0">
                <a:solidFill>
                  <a:srgbClr val="FFFFFF"/>
                </a:solidFill>
                <a:ea typeface="ＭＳ Ｐゴシック" pitchFamily="34" charset="-128"/>
              </a:rPr>
              <a:t>: 70 hours</a:t>
            </a:r>
          </a:p>
          <a:p>
            <a:pPr>
              <a:spcAft>
                <a:spcPts val="300"/>
              </a:spcAft>
              <a:defRPr/>
            </a:pPr>
            <a:r>
              <a:rPr lang="en-US" sz="900" b="1" dirty="0">
                <a:solidFill>
                  <a:srgbClr val="FFFFFF"/>
                </a:solidFill>
                <a:ea typeface="ＭＳ Ｐゴシック" pitchFamily="34" charset="-128"/>
              </a:rPr>
              <a:t>Recommended Next Course</a:t>
            </a:r>
            <a:r>
              <a:rPr lang="en-US" sz="900" dirty="0">
                <a:solidFill>
                  <a:srgbClr val="FFFFFF"/>
                </a:solidFill>
                <a:ea typeface="ＭＳ Ｐゴシック" pitchFamily="34" charset="-128"/>
              </a:rPr>
              <a:t>: CCNP Enterprise: Advanced Routing (ENARSI)</a:t>
            </a:r>
          </a:p>
        </p:txBody>
      </p:sp>
      <p:sp>
        <p:nvSpPr>
          <p:cNvPr id="20" name="Rectangle 19"/>
          <p:cNvSpPr/>
          <p:nvPr/>
        </p:nvSpPr>
        <p:spPr>
          <a:xfrm>
            <a:off x="5268831" y="2794468"/>
            <a:ext cx="889988" cy="307777"/>
          </a:xfrm>
          <a:prstGeom prst="rect">
            <a:avLst/>
          </a:prstGeom>
        </p:spPr>
        <p:txBody>
          <a:bodyPr wrap="none">
            <a:spAutoFit/>
          </a:bodyPr>
          <a:lstStyle/>
          <a:p>
            <a:pPr algn="ctr" defTabSz="457189">
              <a:defRPr/>
            </a:pPr>
            <a:r>
              <a:rPr lang="en-US" sz="1400" dirty="0">
                <a:solidFill>
                  <a:srgbClr val="FFFFFF"/>
                </a:solidFill>
                <a:ea typeface="ＭＳ Ｐゴシック" pitchFamily="34" charset="-128"/>
              </a:rPr>
              <a:t>Features</a:t>
            </a:r>
          </a:p>
        </p:txBody>
      </p:sp>
      <p:pic>
        <p:nvPicPr>
          <p:cNvPr id="21" name="Picture 20"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917795" y="2135148"/>
            <a:ext cx="521356" cy="740663"/>
          </a:xfrm>
          <a:prstGeom prst="rect">
            <a:avLst/>
          </a:prstGeom>
        </p:spPr>
      </p:pic>
      <p:sp>
        <p:nvSpPr>
          <p:cNvPr id="22" name="TextBox 21"/>
          <p:cNvSpPr txBox="1"/>
          <p:nvPr/>
        </p:nvSpPr>
        <p:spPr>
          <a:xfrm>
            <a:off x="704415" y="1415124"/>
            <a:ext cx="3800144" cy="615553"/>
          </a:xfrm>
          <a:prstGeom prst="rect">
            <a:avLst/>
          </a:prstGeom>
          <a:noFill/>
        </p:spPr>
        <p:txBody>
          <a:bodyPr wrap="square" lIns="0" tIns="0" rIns="0" bIns="0" rtlCol="0">
            <a:spAutoFit/>
          </a:bodyPr>
          <a:lstStyle/>
          <a:p>
            <a:pPr>
              <a:spcAft>
                <a:spcPts val="700"/>
              </a:spcAft>
              <a:defRPr/>
            </a:pPr>
            <a:r>
              <a:rPr lang="en-US" sz="1000" dirty="0">
                <a:solidFill>
                  <a:srgbClr val="58585B"/>
                </a:solidFill>
                <a:ea typeface="ＭＳ Ｐゴシック" pitchFamily="34" charset="-128"/>
              </a:rPr>
              <a:t>This first course in the 2-course CCNP Enterprise series covers switching, routing, wireless, and related security topics, along with the technologies that support software-defined, programmable networks. </a:t>
            </a:r>
          </a:p>
        </p:txBody>
      </p:sp>
      <p:sp>
        <p:nvSpPr>
          <p:cNvPr id="23" name="Rectangle 22"/>
          <p:cNvSpPr/>
          <p:nvPr/>
        </p:nvSpPr>
        <p:spPr>
          <a:xfrm>
            <a:off x="522227" y="1015001"/>
            <a:ext cx="4068070" cy="296345"/>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24" name="Isosceles Triangle 23"/>
          <p:cNvSpPr/>
          <p:nvPr/>
        </p:nvSpPr>
        <p:spPr>
          <a:xfrm rot="5400000">
            <a:off x="420232" y="1081147"/>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26" name="Right Triangle 25"/>
          <p:cNvSpPr/>
          <p:nvPr/>
        </p:nvSpPr>
        <p:spPr>
          <a:xfrm>
            <a:off x="4586944" y="1013978"/>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27" name="Rectangle 26"/>
          <p:cNvSpPr/>
          <p:nvPr/>
        </p:nvSpPr>
        <p:spPr>
          <a:xfrm>
            <a:off x="4586625" y="1311459"/>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28" name="Isosceles Triangle 27"/>
          <p:cNvSpPr/>
          <p:nvPr/>
        </p:nvSpPr>
        <p:spPr>
          <a:xfrm rot="10800000">
            <a:off x="4542375" y="1463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29" name="TextBox 28"/>
          <p:cNvSpPr txBox="1"/>
          <p:nvPr/>
        </p:nvSpPr>
        <p:spPr>
          <a:xfrm>
            <a:off x="658781" y="1008453"/>
            <a:ext cx="1558440" cy="307777"/>
          </a:xfrm>
          <a:prstGeom prst="rect">
            <a:avLst/>
          </a:prstGeom>
          <a:noFill/>
        </p:spPr>
        <p:txBody>
          <a:bodyPr wrap="none" rtlCol="0" anchor="ctr">
            <a:spAutoFit/>
          </a:bodyPr>
          <a:lstStyle/>
          <a:p>
            <a:pPr defTabSz="457189">
              <a:defRPr/>
            </a:pPr>
            <a:r>
              <a:rPr lang="en-US" sz="1400" dirty="0">
                <a:solidFill>
                  <a:srgbClr val="58585B"/>
                </a:solidFill>
                <a:ea typeface="ＭＳ Ｐゴシック" pitchFamily="34" charset="-128"/>
              </a:rPr>
              <a:t>Course Overview</a:t>
            </a:r>
          </a:p>
        </p:txBody>
      </p:sp>
      <p:sp>
        <p:nvSpPr>
          <p:cNvPr id="30" name="TextBox 29"/>
          <p:cNvSpPr txBox="1"/>
          <p:nvPr/>
        </p:nvSpPr>
        <p:spPr>
          <a:xfrm>
            <a:off x="707767" y="2555141"/>
            <a:ext cx="3667526" cy="923330"/>
          </a:xfrm>
          <a:prstGeom prst="rect">
            <a:avLst/>
          </a:prstGeom>
          <a:noFill/>
        </p:spPr>
        <p:txBody>
          <a:bodyPr wrap="square" lIns="0" tIns="0" rIns="0" bIns="0" rtlCol="0">
            <a:spAutoFit/>
          </a:bodyPr>
          <a:lstStyle/>
          <a:p>
            <a:pPr defTabSz="685760">
              <a:defRPr/>
            </a:pPr>
            <a:r>
              <a:rPr lang="en-US" sz="1000" dirty="0">
                <a:solidFill>
                  <a:srgbClr val="58585B"/>
                </a:solidFill>
              </a:rPr>
              <a:t>This course directly prepares for the Cisco Enterprise Network Core Technologies exam (350-401 ENCOR) to earn an Enterprise Core Specialist certification. </a:t>
            </a:r>
          </a:p>
          <a:p>
            <a:pPr defTabSz="685760">
              <a:defRPr/>
            </a:pPr>
            <a:endParaRPr lang="en-US" sz="1000" dirty="0">
              <a:solidFill>
                <a:srgbClr val="58585B"/>
              </a:solidFill>
            </a:endParaRPr>
          </a:p>
          <a:p>
            <a:pPr defTabSz="685760">
              <a:defRPr/>
            </a:pPr>
            <a:r>
              <a:rPr lang="en-US" sz="1000" dirty="0">
                <a:solidFill>
                  <a:srgbClr val="58585B"/>
                </a:solidFill>
              </a:rPr>
              <a:t>Completion of both courses in the CCNP Enterprise course series prepares for the CCNP Enterprise certification exam.</a:t>
            </a:r>
          </a:p>
        </p:txBody>
      </p:sp>
      <p:sp>
        <p:nvSpPr>
          <p:cNvPr id="31" name="Rectangle 30"/>
          <p:cNvSpPr/>
          <p:nvPr/>
        </p:nvSpPr>
        <p:spPr>
          <a:xfrm>
            <a:off x="525579" y="2155018"/>
            <a:ext cx="406807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32" name="Isosceles Triangle 31"/>
          <p:cNvSpPr/>
          <p:nvPr/>
        </p:nvSpPr>
        <p:spPr>
          <a:xfrm rot="5400000">
            <a:off x="423583" y="2221165"/>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33" name="Right Triangle 32"/>
          <p:cNvSpPr/>
          <p:nvPr/>
        </p:nvSpPr>
        <p:spPr>
          <a:xfrm>
            <a:off x="4590296" y="2153994"/>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34" name="Rectangle 33"/>
          <p:cNvSpPr/>
          <p:nvPr/>
        </p:nvSpPr>
        <p:spPr>
          <a:xfrm>
            <a:off x="4589978" y="2451476"/>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35" name="Isosceles Triangle 34"/>
          <p:cNvSpPr/>
          <p:nvPr/>
        </p:nvSpPr>
        <p:spPr>
          <a:xfrm rot="10800000">
            <a:off x="4545728" y="2603386"/>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36" name="TextBox 35"/>
          <p:cNvSpPr txBox="1"/>
          <p:nvPr/>
        </p:nvSpPr>
        <p:spPr>
          <a:xfrm>
            <a:off x="658781" y="2159487"/>
            <a:ext cx="832279" cy="307777"/>
          </a:xfrm>
          <a:prstGeom prst="rect">
            <a:avLst/>
          </a:prstGeom>
          <a:noFill/>
        </p:spPr>
        <p:txBody>
          <a:bodyPr wrap="none" rtlCol="0" anchor="ctr">
            <a:spAutoFit/>
          </a:bodyPr>
          <a:lstStyle/>
          <a:p>
            <a:pPr defTabSz="457189">
              <a:defRPr/>
            </a:pPr>
            <a:r>
              <a:rPr lang="en-US" sz="1400" dirty="0">
                <a:solidFill>
                  <a:srgbClr val="FFFFFF"/>
                </a:solidFill>
                <a:ea typeface="ＭＳ Ｐゴシック" pitchFamily="34" charset="-128"/>
              </a:rPr>
              <a:t>Benefits</a:t>
            </a:r>
          </a:p>
        </p:txBody>
      </p:sp>
      <p:sp>
        <p:nvSpPr>
          <p:cNvPr id="38" name="Rectangle 37"/>
          <p:cNvSpPr/>
          <p:nvPr/>
        </p:nvSpPr>
        <p:spPr>
          <a:xfrm>
            <a:off x="506031" y="3704675"/>
            <a:ext cx="406807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39" name="Isosceles Triangle 38"/>
          <p:cNvSpPr/>
          <p:nvPr/>
        </p:nvSpPr>
        <p:spPr>
          <a:xfrm rot="5400000">
            <a:off x="404037" y="3770821"/>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40" name="Right Triangle 39"/>
          <p:cNvSpPr/>
          <p:nvPr/>
        </p:nvSpPr>
        <p:spPr>
          <a:xfrm>
            <a:off x="4570748" y="3703650"/>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41" name="Rectangle 40"/>
          <p:cNvSpPr/>
          <p:nvPr/>
        </p:nvSpPr>
        <p:spPr>
          <a:xfrm>
            <a:off x="4570430" y="4001132"/>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42" name="Isosceles Triangle 41"/>
          <p:cNvSpPr/>
          <p:nvPr/>
        </p:nvSpPr>
        <p:spPr>
          <a:xfrm rot="10800000">
            <a:off x="4526180" y="4153042"/>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43" name="TextBox 42"/>
          <p:cNvSpPr txBox="1"/>
          <p:nvPr/>
        </p:nvSpPr>
        <p:spPr>
          <a:xfrm>
            <a:off x="658780" y="3709143"/>
            <a:ext cx="1944763" cy="307777"/>
          </a:xfrm>
          <a:prstGeom prst="rect">
            <a:avLst/>
          </a:prstGeom>
          <a:noFill/>
        </p:spPr>
        <p:txBody>
          <a:bodyPr wrap="none" rtlCol="0" anchor="ctr">
            <a:spAutoFit/>
          </a:bodyPr>
          <a:lstStyle/>
          <a:p>
            <a:pPr defTabSz="457189">
              <a:defRPr/>
            </a:pPr>
            <a:r>
              <a:rPr lang="en-US" sz="1400" dirty="0">
                <a:solidFill>
                  <a:srgbClr val="FFFFFF"/>
                </a:solidFill>
                <a:ea typeface="ＭＳ Ｐゴシック" pitchFamily="34" charset="-128"/>
              </a:rPr>
              <a:t>Learning Components</a:t>
            </a:r>
          </a:p>
        </p:txBody>
      </p:sp>
      <p:sp>
        <p:nvSpPr>
          <p:cNvPr id="46" name="TextBox 45">
            <a:extLst>
              <a:ext uri="{FF2B5EF4-FFF2-40B4-BE49-F238E27FC236}">
                <a16:creationId xmlns:a16="http://schemas.microsoft.com/office/drawing/2014/main" id="{A5A7350C-0042-2C42-86A9-95308EB2E994}"/>
              </a:ext>
            </a:extLst>
          </p:cNvPr>
          <p:cNvSpPr txBox="1"/>
          <p:nvPr/>
        </p:nvSpPr>
        <p:spPr>
          <a:xfrm>
            <a:off x="511732" y="4033794"/>
            <a:ext cx="2167871" cy="974626"/>
          </a:xfrm>
          <a:prstGeom prst="rect">
            <a:avLst/>
          </a:prstGeom>
          <a:noFill/>
        </p:spPr>
        <p:txBody>
          <a:bodyPr wrap="square" lIns="0" tIns="0" rIns="0" bIns="0" numCol="1" spcCol="274320" rtlCol="0">
            <a:spAutoFit/>
          </a:bodyPr>
          <a:lstStyle/>
          <a:p>
            <a:pPr marL="114297" indent="-114297" defTabSz="457189">
              <a:spcBef>
                <a:spcPts val="400"/>
              </a:spcBef>
              <a:buSzPct val="80000"/>
              <a:buFont typeface="Arial"/>
              <a:buChar char="•"/>
              <a:defRPr/>
            </a:pPr>
            <a:r>
              <a:rPr lang="en-US" sz="1000" dirty="0">
                <a:ea typeface="ＭＳ Ｐゴシック" pitchFamily="34" charset="-128"/>
              </a:rPr>
              <a:t>29 chapters</a:t>
            </a:r>
          </a:p>
          <a:p>
            <a:pPr marL="114297" indent="-114297" defTabSz="457189">
              <a:spcBef>
                <a:spcPts val="400"/>
              </a:spcBef>
              <a:buSzPct val="80000"/>
              <a:buFont typeface="Arial"/>
              <a:buChar char="•"/>
              <a:defRPr/>
            </a:pPr>
            <a:r>
              <a:rPr lang="en-US" sz="1000" dirty="0">
                <a:ea typeface="ＭＳ Ｐゴシック" pitchFamily="34" charset="-128"/>
              </a:rPr>
              <a:t>41 hands-on labs</a:t>
            </a:r>
          </a:p>
          <a:p>
            <a:pPr marL="114297" indent="-114297" defTabSz="457189">
              <a:spcBef>
                <a:spcPts val="400"/>
              </a:spcBef>
              <a:buSzPct val="80000"/>
              <a:buFont typeface="Arial"/>
              <a:buChar char="•"/>
              <a:defRPr/>
            </a:pPr>
            <a:r>
              <a:rPr lang="en-US" sz="1000" dirty="0">
                <a:ea typeface="ＭＳ Ｐゴシック" pitchFamily="34" charset="-128"/>
              </a:rPr>
              <a:t>24 Packet Tracer activities (optional)</a:t>
            </a:r>
          </a:p>
          <a:p>
            <a:pPr marL="114297" indent="-114297" defTabSz="457189">
              <a:spcBef>
                <a:spcPts val="400"/>
              </a:spcBef>
              <a:buSzPct val="80000"/>
              <a:buFont typeface="Arial"/>
              <a:buChar char="•"/>
              <a:defRPr/>
            </a:pPr>
            <a:r>
              <a:rPr lang="en-US" sz="1000" dirty="0">
                <a:ea typeface="ＭＳ Ｐゴシック" pitchFamily="34" charset="-128"/>
              </a:rPr>
              <a:t>7 videos</a:t>
            </a:r>
          </a:p>
          <a:p>
            <a:pPr defTabSz="457189">
              <a:spcBef>
                <a:spcPts val="400"/>
              </a:spcBef>
              <a:buSzPct val="80000"/>
              <a:defRPr/>
            </a:pPr>
            <a:endParaRPr lang="en-US" sz="1000" dirty="0">
              <a:solidFill>
                <a:srgbClr val="FF0000"/>
              </a:solidFill>
              <a:ea typeface="ＭＳ Ｐゴシック" pitchFamily="34" charset="-128"/>
            </a:endParaRPr>
          </a:p>
        </p:txBody>
      </p:sp>
      <p:sp>
        <p:nvSpPr>
          <p:cNvPr id="47" name="TextBox 46">
            <a:extLst>
              <a:ext uri="{FF2B5EF4-FFF2-40B4-BE49-F238E27FC236}">
                <a16:creationId xmlns:a16="http://schemas.microsoft.com/office/drawing/2014/main" id="{3202C794-7009-5745-856A-54174F6D6856}"/>
              </a:ext>
            </a:extLst>
          </p:cNvPr>
          <p:cNvSpPr txBox="1"/>
          <p:nvPr/>
        </p:nvSpPr>
        <p:spPr>
          <a:xfrm>
            <a:off x="2685134" y="4052421"/>
            <a:ext cx="2073669" cy="769441"/>
          </a:xfrm>
          <a:prstGeom prst="rect">
            <a:avLst/>
          </a:prstGeom>
          <a:noFill/>
        </p:spPr>
        <p:txBody>
          <a:bodyPr wrap="square" lIns="0" tIns="0" rIns="0" bIns="0" numCol="1" spcCol="274320" rtlCol="0">
            <a:spAutoFit/>
          </a:bodyPr>
          <a:lstStyle/>
          <a:p>
            <a:pPr marL="114297" indent="-114297" defTabSz="457189">
              <a:spcBef>
                <a:spcPts val="400"/>
              </a:spcBef>
              <a:buSzPct val="80000"/>
              <a:buFont typeface="Arial"/>
              <a:buChar char="•"/>
              <a:defRPr/>
            </a:pPr>
            <a:r>
              <a:rPr lang="en-US" sz="1000" dirty="0">
                <a:ea typeface="ＭＳ Ｐゴシック" pitchFamily="34" charset="-128"/>
              </a:rPr>
              <a:t>29 Chapter quizzes</a:t>
            </a:r>
          </a:p>
          <a:p>
            <a:pPr marL="114297" indent="-114297" defTabSz="457189">
              <a:spcBef>
                <a:spcPts val="400"/>
              </a:spcBef>
              <a:buSzPct val="80000"/>
              <a:buFont typeface="Arial"/>
              <a:buChar char="•"/>
              <a:defRPr/>
            </a:pPr>
            <a:r>
              <a:rPr lang="en-US" sz="1000" dirty="0">
                <a:ea typeface="ＭＳ Ｐゴシック" pitchFamily="34" charset="-128"/>
              </a:rPr>
              <a:t>11 Chapter-</a:t>
            </a:r>
            <a:r>
              <a:rPr lang="en-US" sz="1000" dirty="0" err="1">
                <a:ea typeface="ＭＳ Ｐゴシック" pitchFamily="34" charset="-128"/>
              </a:rPr>
              <a:t>Grou</a:t>
            </a:r>
            <a:r>
              <a:rPr lang="en-US" sz="1000" dirty="0">
                <a:ea typeface="ＭＳ Ｐゴシック" pitchFamily="34" charset="-128"/>
              </a:rPr>
              <a:t>p exams</a:t>
            </a:r>
          </a:p>
          <a:p>
            <a:pPr marL="114297" indent="-114297" defTabSz="457189">
              <a:spcBef>
                <a:spcPts val="400"/>
              </a:spcBef>
              <a:buSzPct val="80000"/>
              <a:buFont typeface="Arial"/>
              <a:buChar char="•"/>
              <a:defRPr/>
            </a:pPr>
            <a:r>
              <a:rPr lang="en-US" sz="1000" dirty="0">
                <a:ea typeface="ＭＳ Ｐゴシック" pitchFamily="34" charset="-128"/>
              </a:rPr>
              <a:t>1 Final exam</a:t>
            </a:r>
          </a:p>
          <a:p>
            <a:pPr marL="114297" indent="-114297" defTabSz="457189">
              <a:spcBef>
                <a:spcPts val="400"/>
              </a:spcBef>
              <a:buSzPct val="80000"/>
              <a:buFont typeface="Arial"/>
              <a:buChar char="•"/>
              <a:defRPr/>
            </a:pPr>
            <a:r>
              <a:rPr lang="en-US" sz="1000" dirty="0">
                <a:ea typeface="ＭＳ Ｐゴシック" pitchFamily="34" charset="-128"/>
              </a:rPr>
              <a:t>1 practice certification exam</a:t>
            </a:r>
          </a:p>
        </p:txBody>
      </p:sp>
    </p:spTree>
    <p:extLst>
      <p:ext uri="{BB962C8B-B14F-4D97-AF65-F5344CB8AC3E}">
        <p14:creationId xmlns:p14="http://schemas.microsoft.com/office/powerpoint/2010/main" val="2280553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86450C7A-43A7-E745-923F-3F374F39C0F4}"/>
              </a:ext>
            </a:extLst>
          </p:cNvPr>
          <p:cNvPicPr/>
          <p:nvPr/>
        </p:nvPicPr>
        <p:blipFill rotWithShape="1">
          <a:blip r:embed="rId3" cstate="print">
            <a:extLst>
              <a:ext uri="{28A0092B-C50C-407E-A947-70E740481C1C}">
                <a14:useLocalDpi xmlns:a14="http://schemas.microsoft.com/office/drawing/2010/main" val="0"/>
              </a:ext>
            </a:extLst>
          </a:blip>
          <a:srcRect l="12866" b="15491"/>
          <a:stretch/>
        </p:blipFill>
        <p:spPr>
          <a:xfrm>
            <a:off x="5213596" y="9331"/>
            <a:ext cx="3930404" cy="2539921"/>
          </a:xfrm>
          <a:prstGeom prst="rect">
            <a:avLst/>
          </a:prstGeom>
        </p:spPr>
      </p:pic>
      <p:sp>
        <p:nvSpPr>
          <p:cNvPr id="5" name="Rectangle 4">
            <a:extLst>
              <a:ext uri="{FF2B5EF4-FFF2-40B4-BE49-F238E27FC236}">
                <a16:creationId xmlns:a16="http://schemas.microsoft.com/office/drawing/2014/main" id="{ABF7C7ED-A6E6-FD46-9BEB-75B7AD5503A4}"/>
              </a:ext>
            </a:extLst>
          </p:cNvPr>
          <p:cNvSpPr/>
          <p:nvPr/>
        </p:nvSpPr>
        <p:spPr>
          <a:xfrm>
            <a:off x="1" y="4582510"/>
            <a:ext cx="1324303" cy="55660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2" name="Title 1"/>
          <p:cNvSpPr>
            <a:spLocks noGrp="1"/>
          </p:cNvSpPr>
          <p:nvPr>
            <p:ph type="title"/>
          </p:nvPr>
        </p:nvSpPr>
        <p:spPr>
          <a:xfrm>
            <a:off x="208547" y="155957"/>
            <a:ext cx="4908885" cy="793209"/>
          </a:xfrm>
        </p:spPr>
        <p:txBody>
          <a:bodyPr/>
          <a:lstStyle/>
          <a:p>
            <a:r>
              <a:rPr lang="en-US" sz="2400" dirty="0"/>
              <a:t>CCNP Enterprise: </a:t>
            </a:r>
            <a:br>
              <a:rPr lang="en-US" sz="2400" dirty="0"/>
            </a:br>
            <a:r>
              <a:rPr lang="en-US" sz="2400" dirty="0"/>
              <a:t>Advanced Routing (ENARSI)</a:t>
            </a:r>
          </a:p>
        </p:txBody>
      </p:sp>
      <p:grpSp>
        <p:nvGrpSpPr>
          <p:cNvPr id="3" name="Group 2"/>
          <p:cNvGrpSpPr/>
          <p:nvPr/>
        </p:nvGrpSpPr>
        <p:grpSpPr>
          <a:xfrm>
            <a:off x="5192714" y="2047368"/>
            <a:ext cx="3958423" cy="3096133"/>
            <a:chOff x="5192713" y="2047367"/>
            <a:chExt cx="3958423" cy="3096133"/>
          </a:xfrm>
        </p:grpSpPr>
        <p:sp>
          <p:nvSpPr>
            <p:cNvPr id="13" name="Rectangle 12"/>
            <p:cNvSpPr/>
            <p:nvPr/>
          </p:nvSpPr>
          <p:spPr>
            <a:xfrm>
              <a:off x="5192713" y="2549789"/>
              <a:ext cx="3958423" cy="259371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grpSp>
          <p:nvGrpSpPr>
            <p:cNvPr id="14" name="Group 13"/>
            <p:cNvGrpSpPr/>
            <p:nvPr/>
          </p:nvGrpSpPr>
          <p:grpSpPr>
            <a:xfrm>
              <a:off x="6676091" y="2047367"/>
              <a:ext cx="991667" cy="979695"/>
              <a:chOff x="7127612" y="2637652"/>
              <a:chExt cx="991667" cy="979695"/>
            </a:xfrm>
          </p:grpSpPr>
          <p:sp>
            <p:nvSpPr>
              <p:cNvPr id="15" name="Chord 14"/>
              <p:cNvSpPr/>
              <p:nvPr/>
            </p:nvSpPr>
            <p:spPr>
              <a:xfrm>
                <a:off x="7140708" y="2638777"/>
                <a:ext cx="978571" cy="978570"/>
              </a:xfrm>
              <a:prstGeom prst="chord">
                <a:avLst>
                  <a:gd name="adj1" fmla="val 5467745"/>
                  <a:gd name="adj2" fmla="val 1620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17" name="Chord 16"/>
              <p:cNvSpPr/>
              <p:nvPr/>
            </p:nvSpPr>
            <p:spPr>
              <a:xfrm rot="10800000">
                <a:off x="7127612" y="2637652"/>
                <a:ext cx="978571" cy="978570"/>
              </a:xfrm>
              <a:prstGeom prst="chord">
                <a:avLst>
                  <a:gd name="adj1" fmla="val 5467745"/>
                  <a:gd name="adj2" fmla="val 16200000"/>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grpSp>
      </p:grpSp>
      <p:sp>
        <p:nvSpPr>
          <p:cNvPr id="19" name="TextBox 18"/>
          <p:cNvSpPr txBox="1"/>
          <p:nvPr/>
        </p:nvSpPr>
        <p:spPr>
          <a:xfrm>
            <a:off x="5229194" y="3093995"/>
            <a:ext cx="3843606" cy="1708160"/>
          </a:xfrm>
          <a:prstGeom prst="rect">
            <a:avLst/>
          </a:prstGeom>
          <a:noFill/>
        </p:spPr>
        <p:txBody>
          <a:bodyPr wrap="square" rtlCol="0">
            <a:spAutoFit/>
          </a:bodyPr>
          <a:lstStyle/>
          <a:p>
            <a:pPr defTabSz="457189">
              <a:spcAft>
                <a:spcPts val="300"/>
              </a:spcAft>
              <a:defRPr/>
            </a:pPr>
            <a:r>
              <a:rPr lang="en-US" sz="900" b="1" dirty="0">
                <a:solidFill>
                  <a:srgbClr val="FFFFFF"/>
                </a:solidFill>
                <a:ea typeface="ＭＳ Ｐゴシック" pitchFamily="34" charset="-128"/>
              </a:rPr>
              <a:t>Target Audience</a:t>
            </a:r>
            <a:r>
              <a:rPr lang="en-US" sz="900" dirty="0">
                <a:solidFill>
                  <a:srgbClr val="FFFFFF"/>
                </a:solidFill>
                <a:ea typeface="ＭＳ Ｐゴシック" pitchFamily="34" charset="-128"/>
              </a:rPr>
              <a:t>: Secondary vocational students, 2-year and 4-year college students in Networking or Engineering</a:t>
            </a:r>
          </a:p>
          <a:p>
            <a:pPr>
              <a:spcAft>
                <a:spcPts val="300"/>
              </a:spcAft>
              <a:defRPr/>
            </a:pPr>
            <a:r>
              <a:rPr lang="en-US" sz="900" b="1" dirty="0">
                <a:solidFill>
                  <a:srgbClr val="FFFFFF"/>
                </a:solidFill>
                <a:ea typeface="ＭＳ Ｐゴシック" pitchFamily="34" charset="-128"/>
              </a:rPr>
              <a:t>Recommended Preparation; </a:t>
            </a:r>
            <a:r>
              <a:rPr lang="en-US" sz="900" dirty="0">
                <a:solidFill>
                  <a:srgbClr val="FFFFFF"/>
                </a:solidFill>
                <a:ea typeface="ＭＳ Ｐゴシック" pitchFamily="34" charset="-128"/>
              </a:rPr>
              <a:t>CCNP Enterprise: Core Networking or equivalent knowledge &amp; skills </a:t>
            </a:r>
          </a:p>
          <a:p>
            <a:pPr>
              <a:spcAft>
                <a:spcPts val="300"/>
              </a:spcAft>
              <a:defRPr/>
            </a:pPr>
            <a:r>
              <a:rPr lang="en-US" sz="900" b="1" dirty="0">
                <a:solidFill>
                  <a:srgbClr val="FFFFFF"/>
                </a:solidFill>
                <a:ea typeface="ＭＳ Ｐゴシック" pitchFamily="34" charset="-128"/>
              </a:rPr>
              <a:t>Instructor Training Required</a:t>
            </a:r>
            <a:r>
              <a:rPr lang="en-US" sz="900" dirty="0">
                <a:solidFill>
                  <a:srgbClr val="FFFFFF"/>
                </a:solidFill>
                <a:ea typeface="ＭＳ Ｐゴシック" pitchFamily="34" charset="-128"/>
              </a:rPr>
              <a:t>: Yes</a:t>
            </a:r>
          </a:p>
          <a:p>
            <a:pPr defTabSz="457189">
              <a:spcAft>
                <a:spcPts val="300"/>
              </a:spcAft>
              <a:defRPr/>
            </a:pPr>
            <a:r>
              <a:rPr lang="en-US" sz="900" b="1" dirty="0">
                <a:solidFill>
                  <a:srgbClr val="FFFFFF"/>
                </a:solidFill>
                <a:ea typeface="ＭＳ Ｐゴシック" pitchFamily="34" charset="-128"/>
              </a:rPr>
              <a:t>Languages</a:t>
            </a:r>
            <a:r>
              <a:rPr lang="en-US" sz="900" dirty="0">
                <a:solidFill>
                  <a:srgbClr val="FFFFFF"/>
                </a:solidFill>
                <a:ea typeface="ＭＳ Ｐゴシック" pitchFamily="34" charset="-128"/>
              </a:rPr>
              <a:t>: English</a:t>
            </a:r>
          </a:p>
          <a:p>
            <a:pPr defTabSz="457189">
              <a:spcAft>
                <a:spcPts val="300"/>
              </a:spcAft>
              <a:defRPr/>
            </a:pPr>
            <a:r>
              <a:rPr lang="en-US" sz="900" b="1" dirty="0">
                <a:solidFill>
                  <a:srgbClr val="FFFFFF"/>
                </a:solidFill>
                <a:ea typeface="ＭＳ Ｐゴシック" pitchFamily="34" charset="-128"/>
              </a:rPr>
              <a:t>Course Delivery</a:t>
            </a:r>
            <a:r>
              <a:rPr lang="en-US" sz="900" dirty="0">
                <a:solidFill>
                  <a:srgbClr val="FFFFFF"/>
                </a:solidFill>
                <a:ea typeface="ＭＳ Ｐゴシック" pitchFamily="34" charset="-128"/>
              </a:rPr>
              <a:t>: Instructor-led</a:t>
            </a:r>
          </a:p>
          <a:p>
            <a:pPr defTabSz="457189">
              <a:spcAft>
                <a:spcPts val="300"/>
              </a:spcAft>
              <a:defRPr/>
            </a:pPr>
            <a:r>
              <a:rPr lang="en-US" sz="900" b="1" dirty="0">
                <a:solidFill>
                  <a:srgbClr val="FFFFFF"/>
                </a:solidFill>
                <a:ea typeface="ＭＳ Ｐゴシック" pitchFamily="34" charset="-128"/>
              </a:rPr>
              <a:t>Course Recognitions: </a:t>
            </a:r>
            <a:r>
              <a:rPr lang="en-US" sz="900" dirty="0">
                <a:solidFill>
                  <a:srgbClr val="FFFFFF"/>
                </a:solidFill>
                <a:ea typeface="ＭＳ Ｐゴシック" pitchFamily="34" charset="-128"/>
              </a:rPr>
              <a:t>Certificate of Completion, Letter of Merit, Digital Badge</a:t>
            </a:r>
          </a:p>
          <a:p>
            <a:pPr defTabSz="457189">
              <a:spcAft>
                <a:spcPts val="300"/>
              </a:spcAft>
              <a:defRPr/>
            </a:pPr>
            <a:r>
              <a:rPr lang="en-US" sz="900" b="1" dirty="0">
                <a:solidFill>
                  <a:srgbClr val="FFFFFF"/>
                </a:solidFill>
                <a:ea typeface="ＭＳ Ｐゴシック" pitchFamily="34" charset="-128"/>
              </a:rPr>
              <a:t>Estimated Time to Complete</a:t>
            </a:r>
            <a:r>
              <a:rPr lang="en-US" sz="900" dirty="0">
                <a:solidFill>
                  <a:srgbClr val="FFFFFF"/>
                </a:solidFill>
                <a:ea typeface="ＭＳ Ｐゴシック" pitchFamily="34" charset="-128"/>
              </a:rPr>
              <a:t>: 70 hours</a:t>
            </a:r>
          </a:p>
        </p:txBody>
      </p:sp>
      <p:sp>
        <p:nvSpPr>
          <p:cNvPr id="20" name="Rectangle 19"/>
          <p:cNvSpPr/>
          <p:nvPr/>
        </p:nvSpPr>
        <p:spPr>
          <a:xfrm>
            <a:off x="5268831" y="2794468"/>
            <a:ext cx="889988" cy="307777"/>
          </a:xfrm>
          <a:prstGeom prst="rect">
            <a:avLst/>
          </a:prstGeom>
        </p:spPr>
        <p:txBody>
          <a:bodyPr wrap="none">
            <a:spAutoFit/>
          </a:bodyPr>
          <a:lstStyle/>
          <a:p>
            <a:pPr algn="ctr" defTabSz="457189">
              <a:defRPr/>
            </a:pPr>
            <a:r>
              <a:rPr lang="en-US" sz="1400" dirty="0">
                <a:solidFill>
                  <a:srgbClr val="FFFFFF"/>
                </a:solidFill>
                <a:ea typeface="ＭＳ Ｐゴシック" pitchFamily="34" charset="-128"/>
              </a:rPr>
              <a:t>Features</a:t>
            </a:r>
          </a:p>
        </p:txBody>
      </p:sp>
      <p:pic>
        <p:nvPicPr>
          <p:cNvPr id="21" name="Picture 20"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917795" y="2135148"/>
            <a:ext cx="521356" cy="740663"/>
          </a:xfrm>
          <a:prstGeom prst="rect">
            <a:avLst/>
          </a:prstGeom>
        </p:spPr>
      </p:pic>
      <p:sp>
        <p:nvSpPr>
          <p:cNvPr id="22" name="TextBox 21"/>
          <p:cNvSpPr txBox="1"/>
          <p:nvPr/>
        </p:nvSpPr>
        <p:spPr>
          <a:xfrm>
            <a:off x="704415" y="1353480"/>
            <a:ext cx="3800144" cy="923330"/>
          </a:xfrm>
          <a:prstGeom prst="rect">
            <a:avLst/>
          </a:prstGeom>
          <a:noFill/>
        </p:spPr>
        <p:txBody>
          <a:bodyPr wrap="square" lIns="0" tIns="0" rIns="0" bIns="0" rtlCol="0">
            <a:spAutoFit/>
          </a:bodyPr>
          <a:lstStyle/>
          <a:p>
            <a:r>
              <a:rPr lang="en-US" sz="1000" dirty="0">
                <a:ea typeface="ＭＳ Ｐゴシック" pitchFamily="34" charset="-128"/>
              </a:rPr>
              <a:t>This second of the 2-course CCNP Enterprise series focuses on implementation and troubleshooting of advanced routing and redistribution for OSPF, EIGRP and BGP along with VPN technologies, infrastructure security and management tools used in Enterprise networks.</a:t>
            </a:r>
          </a:p>
          <a:p>
            <a:pPr>
              <a:spcAft>
                <a:spcPts val="700"/>
              </a:spcAft>
              <a:defRPr/>
            </a:pPr>
            <a:endParaRPr lang="en-US" sz="1000" dirty="0">
              <a:solidFill>
                <a:srgbClr val="FF0000"/>
              </a:solidFill>
              <a:ea typeface="ＭＳ Ｐゴシック" pitchFamily="34" charset="-128"/>
            </a:endParaRPr>
          </a:p>
        </p:txBody>
      </p:sp>
      <p:sp>
        <p:nvSpPr>
          <p:cNvPr id="23" name="Rectangle 22"/>
          <p:cNvSpPr/>
          <p:nvPr/>
        </p:nvSpPr>
        <p:spPr>
          <a:xfrm>
            <a:off x="522227" y="1015001"/>
            <a:ext cx="4068070" cy="296345"/>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24" name="Isosceles Triangle 23"/>
          <p:cNvSpPr/>
          <p:nvPr/>
        </p:nvSpPr>
        <p:spPr>
          <a:xfrm rot="5400000">
            <a:off x="420232" y="1081147"/>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26" name="Right Triangle 25"/>
          <p:cNvSpPr/>
          <p:nvPr/>
        </p:nvSpPr>
        <p:spPr>
          <a:xfrm>
            <a:off x="4586944" y="1013978"/>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27" name="Rectangle 26"/>
          <p:cNvSpPr/>
          <p:nvPr/>
        </p:nvSpPr>
        <p:spPr>
          <a:xfrm>
            <a:off x="4586625" y="1311459"/>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28" name="Isosceles Triangle 27"/>
          <p:cNvSpPr/>
          <p:nvPr/>
        </p:nvSpPr>
        <p:spPr>
          <a:xfrm rot="10800000">
            <a:off x="4542375" y="1463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29" name="TextBox 28"/>
          <p:cNvSpPr txBox="1"/>
          <p:nvPr/>
        </p:nvSpPr>
        <p:spPr>
          <a:xfrm>
            <a:off x="658781" y="1008453"/>
            <a:ext cx="1558440" cy="307777"/>
          </a:xfrm>
          <a:prstGeom prst="rect">
            <a:avLst/>
          </a:prstGeom>
          <a:noFill/>
        </p:spPr>
        <p:txBody>
          <a:bodyPr wrap="none" rtlCol="0" anchor="ctr">
            <a:spAutoFit/>
          </a:bodyPr>
          <a:lstStyle/>
          <a:p>
            <a:pPr defTabSz="457189">
              <a:defRPr/>
            </a:pPr>
            <a:r>
              <a:rPr lang="en-US" sz="1400" dirty="0">
                <a:solidFill>
                  <a:srgbClr val="58585B"/>
                </a:solidFill>
                <a:ea typeface="ＭＳ Ｐゴシック" pitchFamily="34" charset="-128"/>
              </a:rPr>
              <a:t>Course Overview</a:t>
            </a:r>
          </a:p>
        </p:txBody>
      </p:sp>
      <p:sp>
        <p:nvSpPr>
          <p:cNvPr id="30" name="TextBox 29"/>
          <p:cNvSpPr txBox="1"/>
          <p:nvPr/>
        </p:nvSpPr>
        <p:spPr>
          <a:xfrm>
            <a:off x="707767" y="2514798"/>
            <a:ext cx="3667526" cy="1077218"/>
          </a:xfrm>
          <a:prstGeom prst="rect">
            <a:avLst/>
          </a:prstGeom>
          <a:noFill/>
        </p:spPr>
        <p:txBody>
          <a:bodyPr wrap="square" lIns="0" tIns="0" rIns="0" bIns="0" rtlCol="0">
            <a:spAutoFit/>
          </a:bodyPr>
          <a:lstStyle/>
          <a:p>
            <a:r>
              <a:rPr lang="en-US" sz="1000" dirty="0">
                <a:ea typeface="ＭＳ Ｐゴシック" pitchFamily="34" charset="-128"/>
              </a:rPr>
              <a:t>This course directly prepares for the Cisco Enterprise Advanced Routing and Services concentration exam (300-410) to earn the Enterprise Advanced Infrastructure Implementation Specialist certification. </a:t>
            </a:r>
          </a:p>
          <a:p>
            <a:endParaRPr lang="en-US" sz="1000" dirty="0">
              <a:ea typeface="ＭＳ Ｐゴシック" pitchFamily="34" charset="-128"/>
            </a:endParaRPr>
          </a:p>
          <a:p>
            <a:r>
              <a:rPr lang="en-US" sz="1000" dirty="0">
                <a:ea typeface="ＭＳ Ｐゴシック" pitchFamily="34" charset="-128"/>
              </a:rPr>
              <a:t>By also passing the core exam (350-401 ENCOR) you will earn the CCNP Enterprise certification.</a:t>
            </a:r>
          </a:p>
        </p:txBody>
      </p:sp>
      <p:sp>
        <p:nvSpPr>
          <p:cNvPr id="31" name="Rectangle 30"/>
          <p:cNvSpPr/>
          <p:nvPr/>
        </p:nvSpPr>
        <p:spPr>
          <a:xfrm>
            <a:off x="525579" y="2155018"/>
            <a:ext cx="406807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32" name="Isosceles Triangle 31"/>
          <p:cNvSpPr/>
          <p:nvPr/>
        </p:nvSpPr>
        <p:spPr>
          <a:xfrm rot="5400000">
            <a:off x="423583" y="2221165"/>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33" name="Right Triangle 32"/>
          <p:cNvSpPr/>
          <p:nvPr/>
        </p:nvSpPr>
        <p:spPr>
          <a:xfrm>
            <a:off x="4590296" y="2153994"/>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34" name="Rectangle 33"/>
          <p:cNvSpPr/>
          <p:nvPr/>
        </p:nvSpPr>
        <p:spPr>
          <a:xfrm>
            <a:off x="4589978" y="2451476"/>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35" name="Isosceles Triangle 34"/>
          <p:cNvSpPr/>
          <p:nvPr/>
        </p:nvSpPr>
        <p:spPr>
          <a:xfrm rot="10800000">
            <a:off x="4545728" y="2603386"/>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36" name="TextBox 35"/>
          <p:cNvSpPr txBox="1"/>
          <p:nvPr/>
        </p:nvSpPr>
        <p:spPr>
          <a:xfrm>
            <a:off x="658781" y="2159487"/>
            <a:ext cx="832279" cy="307777"/>
          </a:xfrm>
          <a:prstGeom prst="rect">
            <a:avLst/>
          </a:prstGeom>
          <a:noFill/>
        </p:spPr>
        <p:txBody>
          <a:bodyPr wrap="none" rtlCol="0" anchor="ctr">
            <a:spAutoFit/>
          </a:bodyPr>
          <a:lstStyle/>
          <a:p>
            <a:pPr defTabSz="457189">
              <a:defRPr/>
            </a:pPr>
            <a:r>
              <a:rPr lang="en-US" sz="1400" dirty="0">
                <a:solidFill>
                  <a:srgbClr val="FFFFFF"/>
                </a:solidFill>
                <a:ea typeface="ＭＳ Ｐゴシック" pitchFamily="34" charset="-128"/>
              </a:rPr>
              <a:t>Benefits</a:t>
            </a:r>
          </a:p>
        </p:txBody>
      </p:sp>
      <p:sp>
        <p:nvSpPr>
          <p:cNvPr id="38" name="Rectangle 37"/>
          <p:cNvSpPr/>
          <p:nvPr/>
        </p:nvSpPr>
        <p:spPr>
          <a:xfrm>
            <a:off x="506031" y="3704675"/>
            <a:ext cx="406807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39" name="Isosceles Triangle 38"/>
          <p:cNvSpPr/>
          <p:nvPr/>
        </p:nvSpPr>
        <p:spPr>
          <a:xfrm rot="5400000">
            <a:off x="404037" y="3770821"/>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40" name="Right Triangle 39"/>
          <p:cNvSpPr/>
          <p:nvPr/>
        </p:nvSpPr>
        <p:spPr>
          <a:xfrm>
            <a:off x="4570748" y="3703650"/>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41" name="Rectangle 40"/>
          <p:cNvSpPr/>
          <p:nvPr/>
        </p:nvSpPr>
        <p:spPr>
          <a:xfrm>
            <a:off x="4570430" y="4001132"/>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42" name="Isosceles Triangle 41"/>
          <p:cNvSpPr/>
          <p:nvPr/>
        </p:nvSpPr>
        <p:spPr>
          <a:xfrm rot="10800000">
            <a:off x="4526180" y="4153042"/>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srgbClr val="FFFFFF"/>
              </a:solidFill>
              <a:latin typeface="Arial"/>
            </a:endParaRPr>
          </a:p>
        </p:txBody>
      </p:sp>
      <p:sp>
        <p:nvSpPr>
          <p:cNvPr id="43" name="TextBox 42"/>
          <p:cNvSpPr txBox="1"/>
          <p:nvPr/>
        </p:nvSpPr>
        <p:spPr>
          <a:xfrm>
            <a:off x="658780" y="3709143"/>
            <a:ext cx="1944763" cy="307777"/>
          </a:xfrm>
          <a:prstGeom prst="rect">
            <a:avLst/>
          </a:prstGeom>
          <a:noFill/>
        </p:spPr>
        <p:txBody>
          <a:bodyPr wrap="none" rtlCol="0" anchor="ctr">
            <a:spAutoFit/>
          </a:bodyPr>
          <a:lstStyle/>
          <a:p>
            <a:pPr defTabSz="457189">
              <a:defRPr/>
            </a:pPr>
            <a:r>
              <a:rPr lang="en-US" sz="1400" dirty="0">
                <a:solidFill>
                  <a:srgbClr val="FFFFFF"/>
                </a:solidFill>
                <a:ea typeface="ＭＳ Ｐゴシック" pitchFamily="34" charset="-128"/>
              </a:rPr>
              <a:t>Learning Components</a:t>
            </a:r>
          </a:p>
        </p:txBody>
      </p:sp>
      <p:sp>
        <p:nvSpPr>
          <p:cNvPr id="46" name="TextBox 45">
            <a:extLst>
              <a:ext uri="{FF2B5EF4-FFF2-40B4-BE49-F238E27FC236}">
                <a16:creationId xmlns:a16="http://schemas.microsoft.com/office/drawing/2014/main" id="{A5A7350C-0042-2C42-86A9-95308EB2E994}"/>
              </a:ext>
            </a:extLst>
          </p:cNvPr>
          <p:cNvSpPr txBox="1"/>
          <p:nvPr/>
        </p:nvSpPr>
        <p:spPr>
          <a:xfrm>
            <a:off x="511732" y="4033794"/>
            <a:ext cx="2167871" cy="1179810"/>
          </a:xfrm>
          <a:prstGeom prst="rect">
            <a:avLst/>
          </a:prstGeom>
          <a:noFill/>
        </p:spPr>
        <p:txBody>
          <a:bodyPr wrap="square" lIns="0" tIns="0" rIns="0" bIns="0" numCol="1" spcCol="274320" rtlCol="0">
            <a:spAutoFit/>
          </a:bodyPr>
          <a:lstStyle/>
          <a:p>
            <a:pPr marL="114297" indent="-114297" defTabSz="457189">
              <a:spcBef>
                <a:spcPts val="400"/>
              </a:spcBef>
              <a:buSzPct val="80000"/>
              <a:buFont typeface="Arial"/>
              <a:buChar char="•"/>
              <a:defRPr/>
            </a:pPr>
            <a:r>
              <a:rPr lang="en-US" sz="1000" dirty="0">
                <a:ea typeface="ＭＳ Ｐゴシック" pitchFamily="34" charset="-128"/>
              </a:rPr>
              <a:t>23 chapters</a:t>
            </a:r>
          </a:p>
          <a:p>
            <a:pPr marL="114297" indent="-114297" defTabSz="457189">
              <a:spcBef>
                <a:spcPts val="400"/>
              </a:spcBef>
              <a:buSzPct val="80000"/>
              <a:buFont typeface="Arial"/>
              <a:buChar char="•"/>
              <a:defRPr/>
            </a:pPr>
            <a:r>
              <a:rPr lang="en-US" sz="1000" dirty="0">
                <a:ea typeface="ＭＳ Ｐゴシック" pitchFamily="34" charset="-128"/>
              </a:rPr>
              <a:t>40 hands-on labs</a:t>
            </a:r>
          </a:p>
          <a:p>
            <a:pPr marL="114297" indent="-114297" defTabSz="457189">
              <a:spcBef>
                <a:spcPts val="400"/>
              </a:spcBef>
              <a:buSzPct val="80000"/>
              <a:buFont typeface="Arial"/>
              <a:buChar char="•"/>
              <a:defRPr/>
            </a:pPr>
            <a:r>
              <a:rPr lang="en-US" sz="1000" dirty="0">
                <a:ea typeface="ＭＳ Ｐゴシック" pitchFamily="34" charset="-128"/>
              </a:rPr>
              <a:t>20 Packet Tracer activities (optional)</a:t>
            </a:r>
          </a:p>
          <a:p>
            <a:pPr marL="114297" indent="-114297" defTabSz="457189">
              <a:spcBef>
                <a:spcPts val="400"/>
              </a:spcBef>
              <a:buSzPct val="80000"/>
              <a:buFont typeface="Arial"/>
              <a:buChar char="•"/>
              <a:defRPr/>
            </a:pPr>
            <a:r>
              <a:rPr lang="en-US" sz="1000" dirty="0">
                <a:ea typeface="ＭＳ Ｐゴシック" pitchFamily="34" charset="-128"/>
              </a:rPr>
              <a:t>2 videos</a:t>
            </a:r>
          </a:p>
          <a:p>
            <a:pPr marL="114297" indent="-114297" defTabSz="457189">
              <a:spcBef>
                <a:spcPts val="400"/>
              </a:spcBef>
              <a:buSzPct val="80000"/>
              <a:buFont typeface="Arial"/>
              <a:buChar char="•"/>
              <a:defRPr/>
            </a:pPr>
            <a:endParaRPr lang="en-US" sz="1000" dirty="0">
              <a:ea typeface="ＭＳ Ｐゴシック" pitchFamily="34" charset="-128"/>
            </a:endParaRPr>
          </a:p>
          <a:p>
            <a:pPr defTabSz="457189">
              <a:spcBef>
                <a:spcPts val="400"/>
              </a:spcBef>
              <a:buSzPct val="80000"/>
              <a:defRPr/>
            </a:pPr>
            <a:endParaRPr lang="en-US" sz="1000" dirty="0">
              <a:solidFill>
                <a:srgbClr val="FF0000"/>
              </a:solidFill>
              <a:ea typeface="ＭＳ Ｐゴシック" pitchFamily="34" charset="-128"/>
            </a:endParaRPr>
          </a:p>
        </p:txBody>
      </p:sp>
      <p:sp>
        <p:nvSpPr>
          <p:cNvPr id="47" name="TextBox 46">
            <a:extLst>
              <a:ext uri="{FF2B5EF4-FFF2-40B4-BE49-F238E27FC236}">
                <a16:creationId xmlns:a16="http://schemas.microsoft.com/office/drawing/2014/main" id="{3202C794-7009-5745-856A-54174F6D6856}"/>
              </a:ext>
            </a:extLst>
          </p:cNvPr>
          <p:cNvSpPr txBox="1"/>
          <p:nvPr/>
        </p:nvSpPr>
        <p:spPr>
          <a:xfrm>
            <a:off x="2685134" y="4052421"/>
            <a:ext cx="2073669" cy="974626"/>
          </a:xfrm>
          <a:prstGeom prst="rect">
            <a:avLst/>
          </a:prstGeom>
          <a:noFill/>
        </p:spPr>
        <p:txBody>
          <a:bodyPr wrap="square" lIns="0" tIns="0" rIns="0" bIns="0" numCol="1" spcCol="274320" rtlCol="0">
            <a:spAutoFit/>
          </a:bodyPr>
          <a:lstStyle/>
          <a:p>
            <a:pPr marL="114297" indent="-114297" defTabSz="457189">
              <a:spcBef>
                <a:spcPts val="400"/>
              </a:spcBef>
              <a:buSzPct val="80000"/>
              <a:buFont typeface="Arial"/>
              <a:buChar char="•"/>
              <a:defRPr/>
            </a:pPr>
            <a:r>
              <a:rPr lang="en-US" sz="1000" dirty="0">
                <a:ea typeface="ＭＳ Ｐゴシック" pitchFamily="34" charset="-128"/>
              </a:rPr>
              <a:t>23 Chapter quizzes</a:t>
            </a:r>
          </a:p>
          <a:p>
            <a:pPr marL="114297" indent="-114297" defTabSz="457189">
              <a:spcBef>
                <a:spcPts val="400"/>
              </a:spcBef>
              <a:buSzPct val="80000"/>
              <a:buFont typeface="Arial"/>
              <a:buChar char="•"/>
              <a:defRPr/>
            </a:pPr>
            <a:r>
              <a:rPr lang="en-US" sz="1000" dirty="0">
                <a:ea typeface="ＭＳ Ｐゴシック" pitchFamily="34" charset="-128"/>
              </a:rPr>
              <a:t>6 Chapter-Group exams</a:t>
            </a:r>
          </a:p>
          <a:p>
            <a:pPr marL="114297" indent="-114297" defTabSz="457189">
              <a:spcBef>
                <a:spcPts val="400"/>
              </a:spcBef>
              <a:buSzPct val="80000"/>
              <a:buFont typeface="Arial"/>
              <a:buChar char="•"/>
              <a:defRPr/>
            </a:pPr>
            <a:r>
              <a:rPr lang="en-US" sz="1000" dirty="0">
                <a:ea typeface="ＭＳ Ｐゴシック" pitchFamily="34" charset="-128"/>
              </a:rPr>
              <a:t>1 Final exam</a:t>
            </a:r>
          </a:p>
          <a:p>
            <a:pPr marL="114297" indent="-114297" defTabSz="457189">
              <a:spcBef>
                <a:spcPts val="400"/>
              </a:spcBef>
              <a:buSzPct val="80000"/>
              <a:buFont typeface="Arial"/>
              <a:buChar char="•"/>
              <a:defRPr/>
            </a:pPr>
            <a:r>
              <a:rPr lang="en-US" sz="1000" dirty="0">
                <a:ea typeface="ＭＳ Ｐゴシック" pitchFamily="34" charset="-128"/>
              </a:rPr>
              <a:t>2 Skills assessments</a:t>
            </a:r>
          </a:p>
          <a:p>
            <a:pPr marL="114297" indent="-114297" defTabSz="457189">
              <a:spcBef>
                <a:spcPts val="400"/>
              </a:spcBef>
              <a:buSzPct val="80000"/>
              <a:buFont typeface="Arial"/>
              <a:buChar char="•"/>
              <a:defRPr/>
            </a:pPr>
            <a:r>
              <a:rPr lang="en-US" sz="1000" dirty="0">
                <a:ea typeface="ＭＳ Ｐゴシック" pitchFamily="34" charset="-128"/>
              </a:rPr>
              <a:t>1 practice certification exam</a:t>
            </a:r>
          </a:p>
        </p:txBody>
      </p:sp>
    </p:spTree>
    <p:extLst>
      <p:ext uri="{BB962C8B-B14F-4D97-AF65-F5344CB8AC3E}">
        <p14:creationId xmlns:p14="http://schemas.microsoft.com/office/powerpoint/2010/main" val="1702533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371" y="303690"/>
            <a:ext cx="8586624" cy="628650"/>
          </a:xfrm>
        </p:spPr>
        <p:txBody>
          <a:bodyPr/>
          <a:lstStyle/>
          <a:p>
            <a:r>
              <a:rPr lang="en-US" dirty="0"/>
              <a:t>Course Content</a:t>
            </a:r>
          </a:p>
        </p:txBody>
      </p:sp>
      <p:sp>
        <p:nvSpPr>
          <p:cNvPr id="11" name="TextBox 10">
            <a:extLst>
              <a:ext uri="{FF2B5EF4-FFF2-40B4-BE49-F238E27FC236}">
                <a16:creationId xmlns:a16="http://schemas.microsoft.com/office/drawing/2014/main" id="{350EB655-D231-664D-B110-B76DFFC0B2BB}"/>
              </a:ext>
            </a:extLst>
          </p:cNvPr>
          <p:cNvSpPr txBox="1"/>
          <p:nvPr/>
        </p:nvSpPr>
        <p:spPr>
          <a:xfrm>
            <a:off x="560529" y="1076718"/>
            <a:ext cx="8286692"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Both courses require the Cisco Press Official Cert Guide as student textbook</a:t>
            </a:r>
          </a:p>
        </p:txBody>
      </p:sp>
      <p:sp>
        <p:nvSpPr>
          <p:cNvPr id="12" name="TextBox 11">
            <a:extLst>
              <a:ext uri="{FF2B5EF4-FFF2-40B4-BE49-F238E27FC236}">
                <a16:creationId xmlns:a16="http://schemas.microsoft.com/office/drawing/2014/main" id="{0C75817D-A382-1345-B6AE-DE016252684B}"/>
              </a:ext>
            </a:extLst>
          </p:cNvPr>
          <p:cNvSpPr txBox="1"/>
          <p:nvPr/>
        </p:nvSpPr>
        <p:spPr>
          <a:xfrm>
            <a:off x="1234083" y="3577134"/>
            <a:ext cx="2504680" cy="1184940"/>
          </a:xfrm>
          <a:prstGeom prst="rect">
            <a:avLst/>
          </a:prstGeom>
          <a:noFill/>
        </p:spPr>
        <p:txBody>
          <a:bodyPr wrap="square" rtlCol="0">
            <a:spAutoFit/>
          </a:bodyPr>
          <a:lstStyle/>
          <a:p>
            <a:pPr algn="ctr"/>
            <a:r>
              <a:rPr lang="en-US" sz="1100" b="1" dirty="0">
                <a:solidFill>
                  <a:srgbClr val="0070C0"/>
                </a:solidFill>
                <a:latin typeface="+mn-lt"/>
              </a:rPr>
              <a:t>Certification Guide</a:t>
            </a:r>
          </a:p>
          <a:p>
            <a:pPr algn="ctr"/>
            <a:r>
              <a:rPr lang="en-US" sz="1000" b="1" dirty="0">
                <a:solidFill>
                  <a:srgbClr val="0070C0"/>
                </a:solidFill>
                <a:latin typeface="+mn-lt"/>
              </a:rPr>
              <a:t>Available in book and e-Book formats</a:t>
            </a:r>
          </a:p>
          <a:p>
            <a:endParaRPr lang="en-US" sz="1000" b="1" dirty="0"/>
          </a:p>
          <a:p>
            <a:r>
              <a:rPr lang="en-US" sz="1000" b="1" dirty="0"/>
              <a:t>Book </a:t>
            </a:r>
            <a:endParaRPr lang="en-US" sz="1000" dirty="0"/>
          </a:p>
          <a:p>
            <a:r>
              <a:rPr lang="en-US" sz="1000" dirty="0"/>
              <a:t>ISBN-10: 1-58714-523-5</a:t>
            </a:r>
          </a:p>
          <a:p>
            <a:r>
              <a:rPr lang="en-US" sz="1000" dirty="0"/>
              <a:t>ISBN-13: 978-1-58714-523-0</a:t>
            </a:r>
          </a:p>
          <a:p>
            <a:pPr algn="ctr"/>
            <a:r>
              <a:rPr lang="en-US" sz="1000" b="1" dirty="0">
                <a:solidFill>
                  <a:srgbClr val="0070C0"/>
                </a:solidFill>
                <a:latin typeface="+mn-lt"/>
              </a:rPr>
              <a:t> </a:t>
            </a:r>
          </a:p>
        </p:txBody>
      </p:sp>
      <p:pic>
        <p:nvPicPr>
          <p:cNvPr id="1026" name="Picture 2" descr="larger cover">
            <a:extLst>
              <a:ext uri="{FF2B5EF4-FFF2-40B4-BE49-F238E27FC236}">
                <a16:creationId xmlns:a16="http://schemas.microsoft.com/office/drawing/2014/main" id="{DBB3DA28-E3FC-4D45-9ACD-4AB6C48D3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209" y="1582878"/>
            <a:ext cx="1535369" cy="193413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arger cover">
            <a:extLst>
              <a:ext uri="{FF2B5EF4-FFF2-40B4-BE49-F238E27FC236}">
                <a16:creationId xmlns:a16="http://schemas.microsoft.com/office/drawing/2014/main" id="{BE54FA1A-E609-D34E-A3D5-3A4A47E6F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197" y="1582878"/>
            <a:ext cx="1555665" cy="19341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6411031-4FF6-B044-B2F6-2EEFF7501244}"/>
              </a:ext>
            </a:extLst>
          </p:cNvPr>
          <p:cNvSpPr txBox="1"/>
          <p:nvPr/>
        </p:nvSpPr>
        <p:spPr>
          <a:xfrm>
            <a:off x="5437920" y="3577134"/>
            <a:ext cx="2504680" cy="1031051"/>
          </a:xfrm>
          <a:prstGeom prst="rect">
            <a:avLst/>
          </a:prstGeom>
          <a:noFill/>
        </p:spPr>
        <p:txBody>
          <a:bodyPr wrap="square" rtlCol="0">
            <a:spAutoFit/>
          </a:bodyPr>
          <a:lstStyle/>
          <a:p>
            <a:pPr algn="ctr"/>
            <a:r>
              <a:rPr lang="en-US" sz="1100" b="1" dirty="0">
                <a:solidFill>
                  <a:srgbClr val="0070C0"/>
                </a:solidFill>
                <a:latin typeface="+mn-lt"/>
              </a:rPr>
              <a:t>Certification Guide</a:t>
            </a:r>
          </a:p>
          <a:p>
            <a:pPr algn="ctr"/>
            <a:r>
              <a:rPr lang="en-US" sz="1000" b="1" dirty="0">
                <a:solidFill>
                  <a:srgbClr val="0070C0"/>
                </a:solidFill>
                <a:latin typeface="+mn-lt"/>
              </a:rPr>
              <a:t>Available in book and e-Book formats</a:t>
            </a:r>
          </a:p>
          <a:p>
            <a:endParaRPr lang="en-US" sz="1000" b="1" dirty="0"/>
          </a:p>
          <a:p>
            <a:r>
              <a:rPr lang="en-US" sz="1000" b="1" dirty="0"/>
              <a:t>Book </a:t>
            </a:r>
            <a:endParaRPr lang="en-US" sz="1000" dirty="0"/>
          </a:p>
          <a:p>
            <a:r>
              <a:rPr lang="en-US" sz="1000" dirty="0"/>
              <a:t>ISBN-10: 1-58714-525-1 </a:t>
            </a:r>
          </a:p>
          <a:p>
            <a:r>
              <a:rPr lang="en-US" sz="1000" dirty="0"/>
              <a:t>ISBN-13: 978-1-58714-525-4</a:t>
            </a:r>
            <a:r>
              <a:rPr lang="en-US" sz="1000" b="1" dirty="0">
                <a:solidFill>
                  <a:srgbClr val="0070C0"/>
                </a:solidFill>
                <a:latin typeface="+mn-lt"/>
              </a:rPr>
              <a:t> </a:t>
            </a:r>
          </a:p>
        </p:txBody>
      </p:sp>
    </p:spTree>
    <p:extLst>
      <p:ext uri="{BB962C8B-B14F-4D97-AF65-F5344CB8AC3E}">
        <p14:creationId xmlns:p14="http://schemas.microsoft.com/office/powerpoint/2010/main" val="617239072"/>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16ECAA-5756-B84C-8C9A-BF6F691F693E}"/>
              </a:ext>
            </a:extLst>
          </p:cNvPr>
          <p:cNvSpPr/>
          <p:nvPr/>
        </p:nvSpPr>
        <p:spPr>
          <a:xfrm>
            <a:off x="0" y="1856"/>
            <a:ext cx="9143999" cy="100812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Arial" panose="020B0604020202020204" pitchFamily="34" charset="0"/>
              <a:ea typeface="+mn-ea"/>
              <a:cs typeface="Arial" panose="020B0604020202020204" pitchFamily="34" charset="0"/>
            </a:endParaRPr>
          </a:p>
        </p:txBody>
      </p:sp>
      <p:sp>
        <p:nvSpPr>
          <p:cNvPr id="10" name="Title 1">
            <a:extLst>
              <a:ext uri="{FF2B5EF4-FFF2-40B4-BE49-F238E27FC236}">
                <a16:creationId xmlns:a16="http://schemas.microsoft.com/office/drawing/2014/main" id="{0540BD52-70CE-3148-9945-ADB839DE1C36}"/>
              </a:ext>
            </a:extLst>
          </p:cNvPr>
          <p:cNvSpPr>
            <a:spLocks noGrp="1"/>
          </p:cNvSpPr>
          <p:nvPr>
            <p:ph type="title"/>
          </p:nvPr>
        </p:nvSpPr>
        <p:spPr>
          <a:xfrm>
            <a:off x="1568245" y="324161"/>
            <a:ext cx="7250318" cy="628650"/>
          </a:xfrm>
        </p:spPr>
        <p:txBody>
          <a:bodyPr/>
          <a:lstStyle/>
          <a:p>
            <a:r>
              <a:rPr lang="en-US" dirty="0">
                <a:solidFill>
                  <a:schemeClr val="bg2"/>
                </a:solidFill>
              </a:rPr>
              <a:t>Enhanced Course Design</a:t>
            </a:r>
          </a:p>
        </p:txBody>
      </p:sp>
      <p:pic>
        <p:nvPicPr>
          <p:cNvPr id="12" name="Picture 11">
            <a:extLst>
              <a:ext uri="{FF2B5EF4-FFF2-40B4-BE49-F238E27FC236}">
                <a16:creationId xmlns:a16="http://schemas.microsoft.com/office/drawing/2014/main" id="{89E8E5A7-1804-2849-9880-5F68D8FF03FF}"/>
              </a:ext>
            </a:extLst>
          </p:cNvPr>
          <p:cNvPicPr>
            <a:picLocks noChangeAspect="1"/>
          </p:cNvPicPr>
          <p:nvPr/>
        </p:nvPicPr>
        <p:blipFill rotWithShape="1">
          <a:blip r:embed="rId3">
            <a:extLst>
              <a:ext uri="{28A0092B-C50C-407E-A947-70E740481C1C}">
                <a14:useLocalDpi xmlns:a14="http://schemas.microsoft.com/office/drawing/2010/main" val="0"/>
              </a:ext>
            </a:extLst>
          </a:blip>
          <a:srcRect l="8378" t="28059" r="65766" b="15357"/>
          <a:stretch/>
        </p:blipFill>
        <p:spPr>
          <a:xfrm>
            <a:off x="431985" y="131773"/>
            <a:ext cx="776411" cy="765589"/>
          </a:xfrm>
          <a:prstGeom prst="rect">
            <a:avLst/>
          </a:prstGeom>
        </p:spPr>
      </p:pic>
      <p:sp>
        <p:nvSpPr>
          <p:cNvPr id="18" name="TextBox 17">
            <a:extLst>
              <a:ext uri="{FF2B5EF4-FFF2-40B4-BE49-F238E27FC236}">
                <a16:creationId xmlns:a16="http://schemas.microsoft.com/office/drawing/2014/main" id="{69FBECF1-CA3F-934A-991D-79B1F977DF3C}"/>
              </a:ext>
            </a:extLst>
          </p:cNvPr>
          <p:cNvSpPr txBox="1"/>
          <p:nvPr/>
        </p:nvSpPr>
        <p:spPr>
          <a:xfrm>
            <a:off x="3524773" y="1487089"/>
            <a:ext cx="5329863" cy="1523494"/>
          </a:xfrm>
          <a:prstGeom prst="rect">
            <a:avLst/>
          </a:prstGeom>
          <a:noFill/>
        </p:spPr>
        <p:txBody>
          <a:bodyPr wrap="square" rtlCol="0">
            <a:spAutoFit/>
          </a:bodyPr>
          <a:lstStyle/>
          <a:p>
            <a:pPr marL="0" marR="0" lvl="0" indent="0" defTabSz="457200" rtl="0" eaLnBrk="1" fontAlgn="base" latinLnBrk="0" hangingPunct="1">
              <a:lnSpc>
                <a:spcPct val="100000"/>
              </a:lnSpc>
              <a:spcBef>
                <a:spcPct val="0"/>
              </a:spcBef>
              <a:spcAft>
                <a:spcPts val="600"/>
              </a:spcAft>
              <a:buClrTx/>
              <a:buSzTx/>
              <a:buFontTx/>
              <a:buNone/>
              <a:tabLst/>
              <a:defRPr/>
            </a:pPr>
            <a:r>
              <a:rPr kumimoji="0" lang="en-US" sz="2400" b="1" i="0" u="none" strike="noStrike" kern="1200" cap="none" spc="0" normalizeH="0" baseline="0" noProof="0" dirty="0">
                <a:ln>
                  <a:noFill/>
                </a:ln>
                <a:solidFill>
                  <a:srgbClr val="282828"/>
                </a:solidFill>
                <a:effectLst/>
                <a:uLnTx/>
                <a:uFillTx/>
                <a:latin typeface="CiscoSansTT" panose="020B0503020201020303" pitchFamily="34" charset="0"/>
                <a:ea typeface="ＭＳ Ｐゴシック" charset="0"/>
                <a:cs typeface="CiscoSansTT" panose="020B0503020201020303" pitchFamily="34" charset="0"/>
              </a:rPr>
              <a:t>Learning Effectiveness</a:t>
            </a:r>
          </a:p>
          <a:p>
            <a:pPr marL="285750" indent="-285750">
              <a:spcAft>
                <a:spcPts val="600"/>
              </a:spcAft>
              <a:buFont typeface="Wingdings" pitchFamily="2" charset="2"/>
              <a:buChar char="ü"/>
            </a:pPr>
            <a:r>
              <a:rPr lang="en-US" dirty="0">
                <a:solidFill>
                  <a:srgbClr val="282828"/>
                </a:solidFill>
                <a:latin typeface="CiscoSansTT ExtraLight"/>
                <a:cs typeface="CiscoSansTT" panose="020B0503020201020303" pitchFamily="34" charset="0"/>
              </a:rPr>
              <a:t>Designed for skills progression</a:t>
            </a:r>
          </a:p>
          <a:p>
            <a:pPr marL="285750" marR="0" lvl="0" indent="-285750" algn="l" defTabSz="457200" rtl="0" eaLnBrk="1" fontAlgn="base" latinLnBrk="0" hangingPunct="1">
              <a:lnSpc>
                <a:spcPct val="100000"/>
              </a:lnSpc>
              <a:spcBef>
                <a:spcPct val="0"/>
              </a:spcBef>
              <a:spcAft>
                <a:spcPts val="600"/>
              </a:spcAft>
              <a:buClrTx/>
              <a:buSzTx/>
              <a:buFont typeface="Wingdings" pitchFamily="2" charset="2"/>
              <a:buChar char="ü"/>
              <a:tabLst/>
              <a:defRPr/>
            </a:pPr>
            <a:r>
              <a:rPr lang="en-US" dirty="0">
                <a:solidFill>
                  <a:srgbClr val="282828"/>
                </a:solidFill>
                <a:latin typeface="CiscoSansTT ExtraLight"/>
                <a:cs typeface="CiscoSansTT" panose="020B0503020201020303" pitchFamily="34" charset="0"/>
              </a:rPr>
              <a:t>B</a:t>
            </a:r>
            <a:r>
              <a:rPr kumimoji="0" lang="en-US" b="0" i="0" u="none" strike="noStrike" kern="1200" cap="none" spc="0" normalizeH="0" baseline="0" noProof="0" dirty="0" err="1">
                <a:ln>
                  <a:noFill/>
                </a:ln>
                <a:solidFill>
                  <a:srgbClr val="282828"/>
                </a:solidFill>
                <a:effectLst/>
                <a:uLnTx/>
                <a:uFillTx/>
                <a:latin typeface="CiscoSansTT ExtraLight"/>
                <a:ea typeface="ＭＳ Ｐゴシック" charset="0"/>
                <a:cs typeface="CiscoSansTT" panose="020B0503020201020303" pitchFamily="34" charset="0"/>
              </a:rPr>
              <a:t>etter</a:t>
            </a:r>
            <a:r>
              <a:rPr kumimoji="0" lang="en-US" b="0" i="0" u="none" strike="noStrike" kern="1200" cap="none" spc="0" normalizeH="0" baseline="0" noProof="0" dirty="0">
                <a:ln>
                  <a:noFill/>
                </a:ln>
                <a:solidFill>
                  <a:srgbClr val="282828"/>
                </a:solidFill>
                <a:effectLst/>
                <a:uLnTx/>
                <a:uFillTx/>
                <a:latin typeface="CiscoSansTT ExtraLight"/>
                <a:ea typeface="ＭＳ Ｐゴシック" charset="0"/>
                <a:cs typeface="CiscoSansTT" panose="020B0503020201020303" pitchFamily="34" charset="0"/>
              </a:rPr>
              <a:t> student engagement</a:t>
            </a:r>
          </a:p>
          <a:p>
            <a:pPr marL="285750" marR="0" lvl="0" indent="-285750" algn="l" defTabSz="457200" rtl="0" eaLnBrk="1" fontAlgn="base" latinLnBrk="0" hangingPunct="1">
              <a:lnSpc>
                <a:spcPct val="100000"/>
              </a:lnSpc>
              <a:spcBef>
                <a:spcPct val="0"/>
              </a:spcBef>
              <a:spcAft>
                <a:spcPts val="600"/>
              </a:spcAft>
              <a:buClrTx/>
              <a:buSzTx/>
              <a:buFont typeface="Wingdings" pitchFamily="2" charset="2"/>
              <a:buChar char="ü"/>
              <a:tabLst/>
              <a:defRPr/>
            </a:pPr>
            <a:r>
              <a:rPr lang="en-US" dirty="0">
                <a:solidFill>
                  <a:srgbClr val="282828"/>
                </a:solidFill>
                <a:latin typeface="CiscoSansTT ExtraLight"/>
                <a:cs typeface="CiscoSansTT" panose="020B0503020201020303" pitchFamily="34" charset="0"/>
              </a:rPr>
              <a:t>Improved user experience</a:t>
            </a:r>
            <a:endParaRPr kumimoji="0" lang="en-US" b="0" i="0" u="none" strike="noStrike" kern="1200" cap="none" spc="0" normalizeH="0" baseline="0" noProof="0" dirty="0">
              <a:ln>
                <a:noFill/>
              </a:ln>
              <a:solidFill>
                <a:srgbClr val="282828"/>
              </a:solidFill>
              <a:effectLst/>
              <a:uLnTx/>
              <a:uFillTx/>
              <a:latin typeface="CiscoSansTT ExtraLight"/>
              <a:ea typeface="ＭＳ Ｐゴシック" charset="0"/>
              <a:cs typeface="CiscoSansTT" panose="020B0503020201020303" pitchFamily="34" charset="0"/>
            </a:endParaRPr>
          </a:p>
        </p:txBody>
      </p:sp>
      <p:grpSp>
        <p:nvGrpSpPr>
          <p:cNvPr id="4" name="Group 3">
            <a:extLst>
              <a:ext uri="{FF2B5EF4-FFF2-40B4-BE49-F238E27FC236}">
                <a16:creationId xmlns:a16="http://schemas.microsoft.com/office/drawing/2014/main" id="{6653445E-51E5-BD45-AF1C-389604EDEC00}"/>
              </a:ext>
            </a:extLst>
          </p:cNvPr>
          <p:cNvGrpSpPr/>
          <p:nvPr/>
        </p:nvGrpSpPr>
        <p:grpSpPr>
          <a:xfrm>
            <a:off x="1373724" y="1332287"/>
            <a:ext cx="1726706" cy="1716726"/>
            <a:chOff x="3691509" y="1426263"/>
            <a:chExt cx="1726706" cy="1716726"/>
          </a:xfrm>
        </p:grpSpPr>
        <p:grpSp>
          <p:nvGrpSpPr>
            <p:cNvPr id="27" name="Group 26">
              <a:extLst>
                <a:ext uri="{FF2B5EF4-FFF2-40B4-BE49-F238E27FC236}">
                  <a16:creationId xmlns:a16="http://schemas.microsoft.com/office/drawing/2014/main" id="{7C20D6B2-9894-C74B-AF1E-04BE95254930}"/>
                </a:ext>
              </a:extLst>
            </p:cNvPr>
            <p:cNvGrpSpPr>
              <a:grpSpLocks noChangeAspect="1"/>
            </p:cNvGrpSpPr>
            <p:nvPr/>
          </p:nvGrpSpPr>
          <p:grpSpPr bwMode="auto">
            <a:xfrm>
              <a:off x="3691509" y="1469443"/>
              <a:ext cx="1674338" cy="1673546"/>
              <a:chOff x="2013" y="752"/>
              <a:chExt cx="2115" cy="2114"/>
            </a:xfrm>
          </p:grpSpPr>
          <p:sp>
            <p:nvSpPr>
              <p:cNvPr id="28" name="AutoShape 10">
                <a:extLst>
                  <a:ext uri="{FF2B5EF4-FFF2-40B4-BE49-F238E27FC236}">
                    <a16:creationId xmlns:a16="http://schemas.microsoft.com/office/drawing/2014/main" id="{78C727C6-B6BF-EB46-A583-E8333BEE7B15}"/>
                  </a:ext>
                </a:extLst>
              </p:cNvPr>
              <p:cNvSpPr>
                <a:spLocks noChangeAspect="1" noChangeArrowheads="1" noTextEdit="1"/>
              </p:cNvSpPr>
              <p:nvPr/>
            </p:nvSpPr>
            <p:spPr bwMode="auto">
              <a:xfrm>
                <a:off x="2014" y="755"/>
                <a:ext cx="2114" cy="2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Arial" charset="0"/>
                  <a:ea typeface="ＭＳ Ｐゴシック" charset="0"/>
                </a:endParaRPr>
              </a:p>
            </p:txBody>
          </p:sp>
          <p:sp>
            <p:nvSpPr>
              <p:cNvPr id="29" name="Freeform 12">
                <a:extLst>
                  <a:ext uri="{FF2B5EF4-FFF2-40B4-BE49-F238E27FC236}">
                    <a16:creationId xmlns:a16="http://schemas.microsoft.com/office/drawing/2014/main" id="{EC4CB5F5-68A2-8A4D-A7CF-EB035C4BAE8D}"/>
                  </a:ext>
                </a:extLst>
              </p:cNvPr>
              <p:cNvSpPr>
                <a:spLocks/>
              </p:cNvSpPr>
              <p:nvPr/>
            </p:nvSpPr>
            <p:spPr bwMode="auto">
              <a:xfrm>
                <a:off x="2013" y="752"/>
                <a:ext cx="1057" cy="1057"/>
              </a:xfrm>
              <a:custGeom>
                <a:avLst/>
                <a:gdLst>
                  <a:gd name="T0" fmla="*/ 714 w 714"/>
                  <a:gd name="T1" fmla="*/ 1 h 714"/>
                  <a:gd name="T2" fmla="*/ 436 w 714"/>
                  <a:gd name="T3" fmla="*/ 57 h 714"/>
                  <a:gd name="T4" fmla="*/ 122 w 714"/>
                  <a:gd name="T5" fmla="*/ 315 h 714"/>
                  <a:gd name="T6" fmla="*/ 33 w 714"/>
                  <a:gd name="T7" fmla="*/ 502 h 714"/>
                  <a:gd name="T8" fmla="*/ 1 w 714"/>
                  <a:gd name="T9" fmla="*/ 714 h 714"/>
                  <a:gd name="T10" fmla="*/ 95 w 714"/>
                  <a:gd name="T11" fmla="*/ 620 h 714"/>
                  <a:gd name="T12" fmla="*/ 189 w 714"/>
                  <a:gd name="T13" fmla="*/ 714 h 714"/>
                  <a:gd name="T14" fmla="*/ 189 w 714"/>
                  <a:gd name="T15" fmla="*/ 714 h 714"/>
                  <a:gd name="T16" fmla="*/ 230 w 714"/>
                  <a:gd name="T17" fmla="*/ 509 h 714"/>
                  <a:gd name="T18" fmla="*/ 420 w 714"/>
                  <a:gd name="T19" fmla="*/ 278 h 714"/>
                  <a:gd name="T20" fmla="*/ 558 w 714"/>
                  <a:gd name="T21" fmla="*/ 212 h 714"/>
                  <a:gd name="T22" fmla="*/ 714 w 714"/>
                  <a:gd name="T23" fmla="*/ 189 h 714"/>
                  <a:gd name="T24" fmla="*/ 714 w 714"/>
                  <a:gd name="T25" fmla="*/ 189 h 714"/>
                  <a:gd name="T26" fmla="*/ 714 w 714"/>
                  <a:gd name="T27" fmla="*/ 189 h 714"/>
                  <a:gd name="T28" fmla="*/ 620 w 714"/>
                  <a:gd name="T29" fmla="*/ 95 h 714"/>
                  <a:gd name="T30" fmla="*/ 714 w 714"/>
                  <a:gd name="T31" fmla="*/ 1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14" h="714">
                    <a:moveTo>
                      <a:pt x="714" y="1"/>
                    </a:moveTo>
                    <a:cubicBezTo>
                      <a:pt x="616" y="0"/>
                      <a:pt x="522" y="20"/>
                      <a:pt x="436" y="57"/>
                    </a:cubicBezTo>
                    <a:cubicBezTo>
                      <a:pt x="308" y="111"/>
                      <a:pt x="199" y="201"/>
                      <a:pt x="122" y="315"/>
                    </a:cubicBezTo>
                    <a:cubicBezTo>
                      <a:pt x="84" y="372"/>
                      <a:pt x="53" y="435"/>
                      <a:pt x="33" y="502"/>
                    </a:cubicBezTo>
                    <a:cubicBezTo>
                      <a:pt x="12" y="569"/>
                      <a:pt x="0" y="640"/>
                      <a:pt x="1" y="714"/>
                    </a:cubicBezTo>
                    <a:cubicBezTo>
                      <a:pt x="1" y="662"/>
                      <a:pt x="43" y="620"/>
                      <a:pt x="95" y="620"/>
                    </a:cubicBezTo>
                    <a:cubicBezTo>
                      <a:pt x="146" y="620"/>
                      <a:pt x="189" y="662"/>
                      <a:pt x="189" y="714"/>
                    </a:cubicBezTo>
                    <a:cubicBezTo>
                      <a:pt x="189" y="714"/>
                      <a:pt x="189" y="714"/>
                      <a:pt x="189" y="714"/>
                    </a:cubicBezTo>
                    <a:cubicBezTo>
                      <a:pt x="189" y="641"/>
                      <a:pt x="203" y="572"/>
                      <a:pt x="230" y="509"/>
                    </a:cubicBezTo>
                    <a:cubicBezTo>
                      <a:pt x="270" y="415"/>
                      <a:pt x="336" y="335"/>
                      <a:pt x="420" y="278"/>
                    </a:cubicBezTo>
                    <a:cubicBezTo>
                      <a:pt x="462" y="250"/>
                      <a:pt x="508" y="227"/>
                      <a:pt x="558" y="212"/>
                    </a:cubicBezTo>
                    <a:cubicBezTo>
                      <a:pt x="607" y="197"/>
                      <a:pt x="659" y="189"/>
                      <a:pt x="714" y="189"/>
                    </a:cubicBezTo>
                    <a:cubicBezTo>
                      <a:pt x="714" y="189"/>
                      <a:pt x="714" y="189"/>
                      <a:pt x="714" y="189"/>
                    </a:cubicBezTo>
                    <a:cubicBezTo>
                      <a:pt x="714" y="189"/>
                      <a:pt x="714" y="189"/>
                      <a:pt x="714" y="189"/>
                    </a:cubicBezTo>
                    <a:cubicBezTo>
                      <a:pt x="662" y="189"/>
                      <a:pt x="620" y="146"/>
                      <a:pt x="620" y="95"/>
                    </a:cubicBezTo>
                    <a:cubicBezTo>
                      <a:pt x="620" y="43"/>
                      <a:pt x="662" y="1"/>
                      <a:pt x="714" y="1"/>
                    </a:cubicBezTo>
                  </a:path>
                </a:pathLst>
              </a:custGeom>
              <a:solidFill>
                <a:schemeClr val="accent2"/>
              </a:solidFill>
              <a:ln w="12700">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Arial" charset="0"/>
                  <a:ea typeface="ＭＳ Ｐゴシック" charset="0"/>
                </a:endParaRPr>
              </a:p>
            </p:txBody>
          </p:sp>
          <p:sp>
            <p:nvSpPr>
              <p:cNvPr id="30" name="Freeform 13">
                <a:extLst>
                  <a:ext uri="{FF2B5EF4-FFF2-40B4-BE49-F238E27FC236}">
                    <a16:creationId xmlns:a16="http://schemas.microsoft.com/office/drawing/2014/main" id="{4444FE3A-8A3E-4844-B44C-6F285F0332A0}"/>
                  </a:ext>
                </a:extLst>
              </p:cNvPr>
              <p:cNvSpPr>
                <a:spLocks/>
              </p:cNvSpPr>
              <p:nvPr/>
            </p:nvSpPr>
            <p:spPr bwMode="auto">
              <a:xfrm>
                <a:off x="2013" y="1809"/>
                <a:ext cx="1057" cy="1056"/>
              </a:xfrm>
              <a:custGeom>
                <a:avLst/>
                <a:gdLst>
                  <a:gd name="T0" fmla="*/ 189 w 714"/>
                  <a:gd name="T1" fmla="*/ 0 h 713"/>
                  <a:gd name="T2" fmla="*/ 189 w 714"/>
                  <a:gd name="T3" fmla="*/ 0 h 713"/>
                  <a:gd name="T4" fmla="*/ 95 w 714"/>
                  <a:gd name="T5" fmla="*/ 94 h 713"/>
                  <a:gd name="T6" fmla="*/ 1 w 714"/>
                  <a:gd name="T7" fmla="*/ 0 h 713"/>
                  <a:gd name="T8" fmla="*/ 57 w 714"/>
                  <a:gd name="T9" fmla="*/ 278 h 713"/>
                  <a:gd name="T10" fmla="*/ 315 w 714"/>
                  <a:gd name="T11" fmla="*/ 592 h 713"/>
                  <a:gd name="T12" fmla="*/ 502 w 714"/>
                  <a:gd name="T13" fmla="*/ 681 h 713"/>
                  <a:gd name="T14" fmla="*/ 714 w 714"/>
                  <a:gd name="T15" fmla="*/ 713 h 713"/>
                  <a:gd name="T16" fmla="*/ 714 w 714"/>
                  <a:gd name="T17" fmla="*/ 713 h 713"/>
                  <a:gd name="T18" fmla="*/ 714 w 714"/>
                  <a:gd name="T19" fmla="*/ 713 h 713"/>
                  <a:gd name="T20" fmla="*/ 714 w 714"/>
                  <a:gd name="T21" fmla="*/ 713 h 713"/>
                  <a:gd name="T22" fmla="*/ 620 w 714"/>
                  <a:gd name="T23" fmla="*/ 619 h 713"/>
                  <a:gd name="T24" fmla="*/ 714 w 714"/>
                  <a:gd name="T25" fmla="*/ 525 h 713"/>
                  <a:gd name="T26" fmla="*/ 509 w 714"/>
                  <a:gd name="T27" fmla="*/ 484 h 713"/>
                  <a:gd name="T28" fmla="*/ 278 w 714"/>
                  <a:gd name="T29" fmla="*/ 294 h 713"/>
                  <a:gd name="T30" fmla="*/ 212 w 714"/>
                  <a:gd name="T31" fmla="*/ 156 h 713"/>
                  <a:gd name="T32" fmla="*/ 189 w 714"/>
                  <a:gd name="T33" fmla="*/ 0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4" h="713">
                    <a:moveTo>
                      <a:pt x="189" y="0"/>
                    </a:moveTo>
                    <a:cubicBezTo>
                      <a:pt x="189" y="0"/>
                      <a:pt x="189" y="0"/>
                      <a:pt x="189" y="0"/>
                    </a:cubicBezTo>
                    <a:cubicBezTo>
                      <a:pt x="189" y="52"/>
                      <a:pt x="146" y="94"/>
                      <a:pt x="95" y="94"/>
                    </a:cubicBezTo>
                    <a:cubicBezTo>
                      <a:pt x="43" y="94"/>
                      <a:pt x="1" y="52"/>
                      <a:pt x="1" y="0"/>
                    </a:cubicBezTo>
                    <a:cubicBezTo>
                      <a:pt x="0" y="98"/>
                      <a:pt x="20" y="192"/>
                      <a:pt x="57" y="278"/>
                    </a:cubicBezTo>
                    <a:cubicBezTo>
                      <a:pt x="111" y="406"/>
                      <a:pt x="201" y="515"/>
                      <a:pt x="315" y="592"/>
                    </a:cubicBezTo>
                    <a:cubicBezTo>
                      <a:pt x="372" y="630"/>
                      <a:pt x="435" y="661"/>
                      <a:pt x="502" y="681"/>
                    </a:cubicBezTo>
                    <a:cubicBezTo>
                      <a:pt x="569" y="702"/>
                      <a:pt x="640" y="713"/>
                      <a:pt x="714" y="713"/>
                    </a:cubicBezTo>
                    <a:cubicBezTo>
                      <a:pt x="714" y="713"/>
                      <a:pt x="714" y="713"/>
                      <a:pt x="714" y="713"/>
                    </a:cubicBezTo>
                    <a:cubicBezTo>
                      <a:pt x="714" y="713"/>
                      <a:pt x="714" y="713"/>
                      <a:pt x="714" y="713"/>
                    </a:cubicBezTo>
                    <a:cubicBezTo>
                      <a:pt x="714" y="713"/>
                      <a:pt x="714" y="713"/>
                      <a:pt x="714" y="713"/>
                    </a:cubicBezTo>
                    <a:cubicBezTo>
                      <a:pt x="662" y="713"/>
                      <a:pt x="620" y="671"/>
                      <a:pt x="620" y="619"/>
                    </a:cubicBezTo>
                    <a:cubicBezTo>
                      <a:pt x="620" y="568"/>
                      <a:pt x="662" y="525"/>
                      <a:pt x="714" y="525"/>
                    </a:cubicBezTo>
                    <a:cubicBezTo>
                      <a:pt x="641" y="525"/>
                      <a:pt x="572" y="511"/>
                      <a:pt x="509" y="484"/>
                    </a:cubicBezTo>
                    <a:cubicBezTo>
                      <a:pt x="415" y="444"/>
                      <a:pt x="335" y="378"/>
                      <a:pt x="278" y="294"/>
                    </a:cubicBezTo>
                    <a:cubicBezTo>
                      <a:pt x="250" y="252"/>
                      <a:pt x="227" y="206"/>
                      <a:pt x="212" y="156"/>
                    </a:cubicBezTo>
                    <a:cubicBezTo>
                      <a:pt x="197" y="107"/>
                      <a:pt x="189" y="55"/>
                      <a:pt x="189" y="0"/>
                    </a:cubicBezTo>
                  </a:path>
                </a:pathLst>
              </a:custGeom>
              <a:solidFill>
                <a:schemeClr val="accent5"/>
              </a:solidFill>
              <a:ln w="12700">
                <a:solidFill>
                  <a:schemeClr val="accent5"/>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Arial" charset="0"/>
                  <a:ea typeface="ＭＳ Ｐゴシック" charset="0"/>
                </a:endParaRPr>
              </a:p>
            </p:txBody>
          </p:sp>
          <p:sp>
            <p:nvSpPr>
              <p:cNvPr id="31" name="Freeform 14">
                <a:extLst>
                  <a:ext uri="{FF2B5EF4-FFF2-40B4-BE49-F238E27FC236}">
                    <a16:creationId xmlns:a16="http://schemas.microsoft.com/office/drawing/2014/main" id="{DF4F64EE-DA32-2E46-AB71-668DC73B70BA}"/>
                  </a:ext>
                </a:extLst>
              </p:cNvPr>
              <p:cNvSpPr>
                <a:spLocks/>
              </p:cNvSpPr>
              <p:nvPr/>
            </p:nvSpPr>
            <p:spPr bwMode="auto">
              <a:xfrm>
                <a:off x="2014" y="1670"/>
                <a:ext cx="278" cy="278"/>
              </a:xfrm>
              <a:custGeom>
                <a:avLst/>
                <a:gdLst>
                  <a:gd name="T0" fmla="*/ 94 w 188"/>
                  <a:gd name="T1" fmla="*/ 0 h 188"/>
                  <a:gd name="T2" fmla="*/ 0 w 188"/>
                  <a:gd name="T3" fmla="*/ 94 h 188"/>
                  <a:gd name="T4" fmla="*/ 0 w 188"/>
                  <a:gd name="T5" fmla="*/ 94 h 188"/>
                  <a:gd name="T6" fmla="*/ 0 w 188"/>
                  <a:gd name="T7" fmla="*/ 94 h 188"/>
                  <a:gd name="T8" fmla="*/ 94 w 188"/>
                  <a:gd name="T9" fmla="*/ 188 h 188"/>
                  <a:gd name="T10" fmla="*/ 188 w 188"/>
                  <a:gd name="T11" fmla="*/ 94 h 188"/>
                  <a:gd name="T12" fmla="*/ 188 w 188"/>
                  <a:gd name="T13" fmla="*/ 94 h 188"/>
                  <a:gd name="T14" fmla="*/ 188 w 188"/>
                  <a:gd name="T15" fmla="*/ 94 h 188"/>
                  <a:gd name="T16" fmla="*/ 94 w 188"/>
                  <a:gd name="T17"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88">
                    <a:moveTo>
                      <a:pt x="94" y="0"/>
                    </a:moveTo>
                    <a:cubicBezTo>
                      <a:pt x="42" y="0"/>
                      <a:pt x="0" y="42"/>
                      <a:pt x="0" y="94"/>
                    </a:cubicBezTo>
                    <a:cubicBezTo>
                      <a:pt x="0" y="94"/>
                      <a:pt x="0" y="94"/>
                      <a:pt x="0" y="94"/>
                    </a:cubicBezTo>
                    <a:cubicBezTo>
                      <a:pt x="0" y="94"/>
                      <a:pt x="0" y="94"/>
                      <a:pt x="0" y="94"/>
                    </a:cubicBezTo>
                    <a:cubicBezTo>
                      <a:pt x="0" y="146"/>
                      <a:pt x="42" y="188"/>
                      <a:pt x="94" y="188"/>
                    </a:cubicBezTo>
                    <a:cubicBezTo>
                      <a:pt x="145" y="188"/>
                      <a:pt x="188" y="146"/>
                      <a:pt x="188" y="94"/>
                    </a:cubicBezTo>
                    <a:cubicBezTo>
                      <a:pt x="188" y="94"/>
                      <a:pt x="188" y="94"/>
                      <a:pt x="188" y="94"/>
                    </a:cubicBezTo>
                    <a:cubicBezTo>
                      <a:pt x="188" y="94"/>
                      <a:pt x="188" y="94"/>
                      <a:pt x="188" y="94"/>
                    </a:cubicBezTo>
                    <a:cubicBezTo>
                      <a:pt x="188" y="42"/>
                      <a:pt x="145" y="0"/>
                      <a:pt x="94" y="0"/>
                    </a:cubicBezTo>
                  </a:path>
                </a:pathLst>
              </a:custGeom>
              <a:solidFill>
                <a:schemeClr val="accent5">
                  <a:lumMod val="75000"/>
                </a:schemeClr>
              </a:solidFill>
              <a:ln w="12700">
                <a:solidFill>
                  <a:schemeClr val="accent5">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Arial" charset="0"/>
                  <a:ea typeface="ＭＳ Ｐゴシック" charset="0"/>
                </a:endParaRPr>
              </a:p>
            </p:txBody>
          </p:sp>
          <p:sp>
            <p:nvSpPr>
              <p:cNvPr id="32" name="Freeform 15">
                <a:extLst>
                  <a:ext uri="{FF2B5EF4-FFF2-40B4-BE49-F238E27FC236}">
                    <a16:creationId xmlns:a16="http://schemas.microsoft.com/office/drawing/2014/main" id="{15096529-A81F-B74D-9C43-50B6711258ED}"/>
                  </a:ext>
                </a:extLst>
              </p:cNvPr>
              <p:cNvSpPr>
                <a:spLocks/>
              </p:cNvSpPr>
              <p:nvPr/>
            </p:nvSpPr>
            <p:spPr bwMode="auto">
              <a:xfrm>
                <a:off x="3070" y="1809"/>
                <a:ext cx="1057" cy="1057"/>
              </a:xfrm>
              <a:custGeom>
                <a:avLst/>
                <a:gdLst>
                  <a:gd name="T0" fmla="*/ 713 w 714"/>
                  <a:gd name="T1" fmla="*/ 0 h 714"/>
                  <a:gd name="T2" fmla="*/ 619 w 714"/>
                  <a:gd name="T3" fmla="*/ 94 h 714"/>
                  <a:gd name="T4" fmla="*/ 525 w 714"/>
                  <a:gd name="T5" fmla="*/ 0 h 714"/>
                  <a:gd name="T6" fmla="*/ 525 w 714"/>
                  <a:gd name="T7" fmla="*/ 0 h 714"/>
                  <a:gd name="T8" fmla="*/ 484 w 714"/>
                  <a:gd name="T9" fmla="*/ 205 h 714"/>
                  <a:gd name="T10" fmla="*/ 294 w 714"/>
                  <a:gd name="T11" fmla="*/ 436 h 714"/>
                  <a:gd name="T12" fmla="*/ 156 w 714"/>
                  <a:gd name="T13" fmla="*/ 502 h 714"/>
                  <a:gd name="T14" fmla="*/ 0 w 714"/>
                  <a:gd name="T15" fmla="*/ 525 h 714"/>
                  <a:gd name="T16" fmla="*/ 0 w 714"/>
                  <a:gd name="T17" fmla="*/ 525 h 714"/>
                  <a:gd name="T18" fmla="*/ 0 w 714"/>
                  <a:gd name="T19" fmla="*/ 525 h 714"/>
                  <a:gd name="T20" fmla="*/ 94 w 714"/>
                  <a:gd name="T21" fmla="*/ 619 h 714"/>
                  <a:gd name="T22" fmla="*/ 0 w 714"/>
                  <a:gd name="T23" fmla="*/ 713 h 714"/>
                  <a:gd name="T24" fmla="*/ 278 w 714"/>
                  <a:gd name="T25" fmla="*/ 657 h 714"/>
                  <a:gd name="T26" fmla="*/ 592 w 714"/>
                  <a:gd name="T27" fmla="*/ 399 h 714"/>
                  <a:gd name="T28" fmla="*/ 681 w 714"/>
                  <a:gd name="T29" fmla="*/ 212 h 714"/>
                  <a:gd name="T30" fmla="*/ 713 w 714"/>
                  <a:gd name="T31" fmla="*/ 0 h 714"/>
                  <a:gd name="T32" fmla="*/ 713 w 714"/>
                  <a:gd name="T33" fmla="*/ 0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4" h="714">
                    <a:moveTo>
                      <a:pt x="713" y="0"/>
                    </a:moveTo>
                    <a:cubicBezTo>
                      <a:pt x="713" y="52"/>
                      <a:pt x="671" y="94"/>
                      <a:pt x="619" y="94"/>
                    </a:cubicBezTo>
                    <a:cubicBezTo>
                      <a:pt x="568" y="94"/>
                      <a:pt x="525" y="52"/>
                      <a:pt x="525" y="0"/>
                    </a:cubicBezTo>
                    <a:cubicBezTo>
                      <a:pt x="525" y="0"/>
                      <a:pt x="525" y="0"/>
                      <a:pt x="525" y="0"/>
                    </a:cubicBezTo>
                    <a:cubicBezTo>
                      <a:pt x="525" y="73"/>
                      <a:pt x="511" y="142"/>
                      <a:pt x="484" y="205"/>
                    </a:cubicBezTo>
                    <a:cubicBezTo>
                      <a:pt x="444" y="299"/>
                      <a:pt x="378" y="379"/>
                      <a:pt x="294" y="436"/>
                    </a:cubicBezTo>
                    <a:cubicBezTo>
                      <a:pt x="252" y="464"/>
                      <a:pt x="206" y="487"/>
                      <a:pt x="156" y="502"/>
                    </a:cubicBezTo>
                    <a:cubicBezTo>
                      <a:pt x="107" y="517"/>
                      <a:pt x="55" y="525"/>
                      <a:pt x="0" y="525"/>
                    </a:cubicBezTo>
                    <a:cubicBezTo>
                      <a:pt x="0" y="525"/>
                      <a:pt x="0" y="525"/>
                      <a:pt x="0" y="525"/>
                    </a:cubicBezTo>
                    <a:cubicBezTo>
                      <a:pt x="0" y="525"/>
                      <a:pt x="0" y="525"/>
                      <a:pt x="0" y="525"/>
                    </a:cubicBezTo>
                    <a:cubicBezTo>
                      <a:pt x="52" y="525"/>
                      <a:pt x="94" y="568"/>
                      <a:pt x="94" y="619"/>
                    </a:cubicBezTo>
                    <a:cubicBezTo>
                      <a:pt x="94" y="671"/>
                      <a:pt x="52" y="713"/>
                      <a:pt x="0" y="713"/>
                    </a:cubicBezTo>
                    <a:cubicBezTo>
                      <a:pt x="98" y="714"/>
                      <a:pt x="192" y="694"/>
                      <a:pt x="278" y="657"/>
                    </a:cubicBezTo>
                    <a:cubicBezTo>
                      <a:pt x="406" y="603"/>
                      <a:pt x="515" y="513"/>
                      <a:pt x="592" y="399"/>
                    </a:cubicBezTo>
                    <a:cubicBezTo>
                      <a:pt x="630" y="342"/>
                      <a:pt x="661" y="279"/>
                      <a:pt x="681" y="212"/>
                    </a:cubicBezTo>
                    <a:cubicBezTo>
                      <a:pt x="702" y="145"/>
                      <a:pt x="714" y="74"/>
                      <a:pt x="713" y="0"/>
                    </a:cubicBezTo>
                    <a:cubicBezTo>
                      <a:pt x="713" y="0"/>
                      <a:pt x="713" y="0"/>
                      <a:pt x="713" y="0"/>
                    </a:cubicBezTo>
                  </a:path>
                </a:pathLst>
              </a:custGeom>
              <a:solidFill>
                <a:schemeClr val="accent1"/>
              </a:solid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Arial" charset="0"/>
                  <a:ea typeface="ＭＳ Ｐゴシック" charset="0"/>
                </a:endParaRPr>
              </a:p>
            </p:txBody>
          </p:sp>
          <p:sp>
            <p:nvSpPr>
              <p:cNvPr id="33" name="Freeform 16">
                <a:extLst>
                  <a:ext uri="{FF2B5EF4-FFF2-40B4-BE49-F238E27FC236}">
                    <a16:creationId xmlns:a16="http://schemas.microsoft.com/office/drawing/2014/main" id="{38E74D15-DDF4-8D44-8921-BA246B9D242B}"/>
                  </a:ext>
                </a:extLst>
              </p:cNvPr>
              <p:cNvSpPr>
                <a:spLocks/>
              </p:cNvSpPr>
              <p:nvPr/>
            </p:nvSpPr>
            <p:spPr bwMode="auto">
              <a:xfrm>
                <a:off x="2930" y="2587"/>
                <a:ext cx="279" cy="278"/>
              </a:xfrm>
              <a:custGeom>
                <a:avLst/>
                <a:gdLst>
                  <a:gd name="T0" fmla="*/ 94 w 188"/>
                  <a:gd name="T1" fmla="*/ 0 h 188"/>
                  <a:gd name="T2" fmla="*/ 0 w 188"/>
                  <a:gd name="T3" fmla="*/ 94 h 188"/>
                  <a:gd name="T4" fmla="*/ 94 w 188"/>
                  <a:gd name="T5" fmla="*/ 188 h 188"/>
                  <a:gd name="T6" fmla="*/ 94 w 188"/>
                  <a:gd name="T7" fmla="*/ 188 h 188"/>
                  <a:gd name="T8" fmla="*/ 188 w 188"/>
                  <a:gd name="T9" fmla="*/ 94 h 188"/>
                  <a:gd name="T10" fmla="*/ 94 w 188"/>
                  <a:gd name="T11" fmla="*/ 0 h 188"/>
                  <a:gd name="T12" fmla="*/ 94 w 188"/>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188" h="188">
                    <a:moveTo>
                      <a:pt x="94" y="0"/>
                    </a:moveTo>
                    <a:cubicBezTo>
                      <a:pt x="42" y="0"/>
                      <a:pt x="0" y="43"/>
                      <a:pt x="0" y="94"/>
                    </a:cubicBezTo>
                    <a:cubicBezTo>
                      <a:pt x="0" y="146"/>
                      <a:pt x="42" y="188"/>
                      <a:pt x="94" y="188"/>
                    </a:cubicBezTo>
                    <a:cubicBezTo>
                      <a:pt x="94" y="188"/>
                      <a:pt x="94" y="188"/>
                      <a:pt x="94" y="188"/>
                    </a:cubicBezTo>
                    <a:cubicBezTo>
                      <a:pt x="146" y="188"/>
                      <a:pt x="188" y="146"/>
                      <a:pt x="188" y="94"/>
                    </a:cubicBezTo>
                    <a:cubicBezTo>
                      <a:pt x="188" y="43"/>
                      <a:pt x="146" y="0"/>
                      <a:pt x="94" y="0"/>
                    </a:cubicBezTo>
                    <a:cubicBezTo>
                      <a:pt x="94" y="0"/>
                      <a:pt x="94" y="0"/>
                      <a:pt x="94" y="0"/>
                    </a:cubicBezTo>
                  </a:path>
                </a:pathLst>
              </a:custGeom>
              <a:solidFill>
                <a:schemeClr val="accent1">
                  <a:lumMod val="75000"/>
                </a:schemeClr>
              </a:solidFill>
              <a:ln w="12700">
                <a:solidFill>
                  <a:schemeClr val="accent1">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Arial" charset="0"/>
                  <a:ea typeface="ＭＳ Ｐゴシック" charset="0"/>
                </a:endParaRPr>
              </a:p>
            </p:txBody>
          </p:sp>
          <p:sp>
            <p:nvSpPr>
              <p:cNvPr id="34" name="Freeform 17">
                <a:extLst>
                  <a:ext uri="{FF2B5EF4-FFF2-40B4-BE49-F238E27FC236}">
                    <a16:creationId xmlns:a16="http://schemas.microsoft.com/office/drawing/2014/main" id="{CB190632-A2CE-C645-8562-132D9CAD3D4D}"/>
                  </a:ext>
                </a:extLst>
              </p:cNvPr>
              <p:cNvSpPr>
                <a:spLocks/>
              </p:cNvSpPr>
              <p:nvPr/>
            </p:nvSpPr>
            <p:spPr bwMode="auto">
              <a:xfrm>
                <a:off x="3070" y="754"/>
                <a:ext cx="1057" cy="1055"/>
              </a:xfrm>
              <a:custGeom>
                <a:avLst/>
                <a:gdLst>
                  <a:gd name="T0" fmla="*/ 0 w 714"/>
                  <a:gd name="T1" fmla="*/ 0 h 713"/>
                  <a:gd name="T2" fmla="*/ 0 w 714"/>
                  <a:gd name="T3" fmla="*/ 0 h 713"/>
                  <a:gd name="T4" fmla="*/ 0 w 714"/>
                  <a:gd name="T5" fmla="*/ 0 h 713"/>
                  <a:gd name="T6" fmla="*/ 0 w 714"/>
                  <a:gd name="T7" fmla="*/ 0 h 713"/>
                  <a:gd name="T8" fmla="*/ 94 w 714"/>
                  <a:gd name="T9" fmla="*/ 94 h 713"/>
                  <a:gd name="T10" fmla="*/ 0 w 714"/>
                  <a:gd name="T11" fmla="*/ 188 h 713"/>
                  <a:gd name="T12" fmla="*/ 205 w 714"/>
                  <a:gd name="T13" fmla="*/ 229 h 713"/>
                  <a:gd name="T14" fmla="*/ 436 w 714"/>
                  <a:gd name="T15" fmla="*/ 419 h 713"/>
                  <a:gd name="T16" fmla="*/ 502 w 714"/>
                  <a:gd name="T17" fmla="*/ 557 h 713"/>
                  <a:gd name="T18" fmla="*/ 525 w 714"/>
                  <a:gd name="T19" fmla="*/ 713 h 713"/>
                  <a:gd name="T20" fmla="*/ 525 w 714"/>
                  <a:gd name="T21" fmla="*/ 713 h 713"/>
                  <a:gd name="T22" fmla="*/ 526 w 714"/>
                  <a:gd name="T23" fmla="*/ 713 h 713"/>
                  <a:gd name="T24" fmla="*/ 619 w 714"/>
                  <a:gd name="T25" fmla="*/ 619 h 713"/>
                  <a:gd name="T26" fmla="*/ 713 w 714"/>
                  <a:gd name="T27" fmla="*/ 713 h 713"/>
                  <a:gd name="T28" fmla="*/ 713 w 714"/>
                  <a:gd name="T29" fmla="*/ 713 h 713"/>
                  <a:gd name="T30" fmla="*/ 657 w 714"/>
                  <a:gd name="T31" fmla="*/ 435 h 713"/>
                  <a:gd name="T32" fmla="*/ 399 w 714"/>
                  <a:gd name="T33" fmla="*/ 121 h 713"/>
                  <a:gd name="T34" fmla="*/ 212 w 714"/>
                  <a:gd name="T35" fmla="*/ 32 h 713"/>
                  <a:gd name="T36" fmla="*/ 0 w 714"/>
                  <a:gd name="T37" fmla="*/ 0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14" h="713">
                    <a:moveTo>
                      <a:pt x="0" y="0"/>
                    </a:moveTo>
                    <a:cubicBezTo>
                      <a:pt x="0" y="0"/>
                      <a:pt x="0" y="0"/>
                      <a:pt x="0" y="0"/>
                    </a:cubicBezTo>
                    <a:cubicBezTo>
                      <a:pt x="0" y="0"/>
                      <a:pt x="0" y="0"/>
                      <a:pt x="0" y="0"/>
                    </a:cubicBezTo>
                    <a:cubicBezTo>
                      <a:pt x="0" y="0"/>
                      <a:pt x="0" y="0"/>
                      <a:pt x="0" y="0"/>
                    </a:cubicBezTo>
                    <a:cubicBezTo>
                      <a:pt x="52" y="0"/>
                      <a:pt x="94" y="42"/>
                      <a:pt x="94" y="94"/>
                    </a:cubicBezTo>
                    <a:cubicBezTo>
                      <a:pt x="94" y="145"/>
                      <a:pt x="52" y="188"/>
                      <a:pt x="0" y="188"/>
                    </a:cubicBezTo>
                    <a:cubicBezTo>
                      <a:pt x="73" y="188"/>
                      <a:pt x="142" y="202"/>
                      <a:pt x="205" y="229"/>
                    </a:cubicBezTo>
                    <a:cubicBezTo>
                      <a:pt x="299" y="269"/>
                      <a:pt x="379" y="335"/>
                      <a:pt x="436" y="419"/>
                    </a:cubicBezTo>
                    <a:cubicBezTo>
                      <a:pt x="464" y="461"/>
                      <a:pt x="487" y="507"/>
                      <a:pt x="502" y="557"/>
                    </a:cubicBezTo>
                    <a:cubicBezTo>
                      <a:pt x="517" y="606"/>
                      <a:pt x="525" y="658"/>
                      <a:pt x="525" y="713"/>
                    </a:cubicBezTo>
                    <a:cubicBezTo>
                      <a:pt x="525" y="713"/>
                      <a:pt x="525" y="713"/>
                      <a:pt x="525" y="713"/>
                    </a:cubicBezTo>
                    <a:cubicBezTo>
                      <a:pt x="526" y="713"/>
                      <a:pt x="526" y="713"/>
                      <a:pt x="526" y="713"/>
                    </a:cubicBezTo>
                    <a:cubicBezTo>
                      <a:pt x="526" y="661"/>
                      <a:pt x="568" y="619"/>
                      <a:pt x="619" y="619"/>
                    </a:cubicBezTo>
                    <a:cubicBezTo>
                      <a:pt x="671" y="619"/>
                      <a:pt x="713" y="661"/>
                      <a:pt x="713" y="713"/>
                    </a:cubicBezTo>
                    <a:cubicBezTo>
                      <a:pt x="713" y="713"/>
                      <a:pt x="713" y="713"/>
                      <a:pt x="713" y="713"/>
                    </a:cubicBezTo>
                    <a:cubicBezTo>
                      <a:pt x="714" y="615"/>
                      <a:pt x="694" y="521"/>
                      <a:pt x="657" y="435"/>
                    </a:cubicBezTo>
                    <a:cubicBezTo>
                      <a:pt x="603" y="307"/>
                      <a:pt x="513" y="198"/>
                      <a:pt x="399" y="121"/>
                    </a:cubicBezTo>
                    <a:cubicBezTo>
                      <a:pt x="342" y="83"/>
                      <a:pt x="279" y="52"/>
                      <a:pt x="212" y="32"/>
                    </a:cubicBezTo>
                    <a:cubicBezTo>
                      <a:pt x="145" y="11"/>
                      <a:pt x="74" y="0"/>
                      <a:pt x="0" y="0"/>
                    </a:cubicBezTo>
                  </a:path>
                </a:pathLst>
              </a:custGeom>
              <a:solidFill>
                <a:schemeClr val="accent3"/>
              </a:solidFill>
              <a:ln w="12700">
                <a:solidFill>
                  <a:schemeClr val="accent3"/>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Arial" charset="0"/>
                  <a:ea typeface="ＭＳ Ｐゴシック" charset="0"/>
                </a:endParaRPr>
              </a:p>
            </p:txBody>
          </p:sp>
          <p:sp>
            <p:nvSpPr>
              <p:cNvPr id="35" name="Freeform 18">
                <a:extLst>
                  <a:ext uri="{FF2B5EF4-FFF2-40B4-BE49-F238E27FC236}">
                    <a16:creationId xmlns:a16="http://schemas.microsoft.com/office/drawing/2014/main" id="{F2CBAC13-1BDC-F240-8A27-76A75E46D54E}"/>
                  </a:ext>
                </a:extLst>
              </p:cNvPr>
              <p:cNvSpPr>
                <a:spLocks/>
              </p:cNvSpPr>
              <p:nvPr/>
            </p:nvSpPr>
            <p:spPr bwMode="auto">
              <a:xfrm>
                <a:off x="2930" y="754"/>
                <a:ext cx="279" cy="278"/>
              </a:xfrm>
              <a:custGeom>
                <a:avLst/>
                <a:gdLst>
                  <a:gd name="T0" fmla="*/ 94 w 188"/>
                  <a:gd name="T1" fmla="*/ 0 h 188"/>
                  <a:gd name="T2" fmla="*/ 94 w 188"/>
                  <a:gd name="T3" fmla="*/ 0 h 188"/>
                  <a:gd name="T4" fmla="*/ 0 w 188"/>
                  <a:gd name="T5" fmla="*/ 94 h 188"/>
                  <a:gd name="T6" fmla="*/ 94 w 188"/>
                  <a:gd name="T7" fmla="*/ 188 h 188"/>
                  <a:gd name="T8" fmla="*/ 94 w 188"/>
                  <a:gd name="T9" fmla="*/ 188 h 188"/>
                  <a:gd name="T10" fmla="*/ 188 w 188"/>
                  <a:gd name="T11" fmla="*/ 94 h 188"/>
                  <a:gd name="T12" fmla="*/ 94 w 188"/>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188" h="188">
                    <a:moveTo>
                      <a:pt x="94" y="0"/>
                    </a:moveTo>
                    <a:cubicBezTo>
                      <a:pt x="94" y="0"/>
                      <a:pt x="94" y="0"/>
                      <a:pt x="94" y="0"/>
                    </a:cubicBezTo>
                    <a:cubicBezTo>
                      <a:pt x="42" y="0"/>
                      <a:pt x="0" y="42"/>
                      <a:pt x="0" y="94"/>
                    </a:cubicBezTo>
                    <a:cubicBezTo>
                      <a:pt x="0" y="145"/>
                      <a:pt x="42" y="188"/>
                      <a:pt x="94" y="188"/>
                    </a:cubicBezTo>
                    <a:cubicBezTo>
                      <a:pt x="94" y="188"/>
                      <a:pt x="94" y="188"/>
                      <a:pt x="94" y="188"/>
                    </a:cubicBezTo>
                    <a:cubicBezTo>
                      <a:pt x="146" y="188"/>
                      <a:pt x="188" y="145"/>
                      <a:pt x="188" y="94"/>
                    </a:cubicBezTo>
                    <a:cubicBezTo>
                      <a:pt x="188" y="42"/>
                      <a:pt x="146" y="0"/>
                      <a:pt x="94" y="0"/>
                    </a:cubicBezTo>
                  </a:path>
                </a:pathLst>
              </a:custGeom>
              <a:solidFill>
                <a:schemeClr val="accent2">
                  <a:lumMod val="75000"/>
                </a:schemeClr>
              </a:solidFill>
              <a:ln w="12700">
                <a:solidFill>
                  <a:schemeClr val="accent2">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Arial" charset="0"/>
                  <a:ea typeface="ＭＳ Ｐゴシック" charset="0"/>
                </a:endParaRPr>
              </a:p>
            </p:txBody>
          </p:sp>
          <p:sp>
            <p:nvSpPr>
              <p:cNvPr id="36" name="Freeform 19">
                <a:extLst>
                  <a:ext uri="{FF2B5EF4-FFF2-40B4-BE49-F238E27FC236}">
                    <a16:creationId xmlns:a16="http://schemas.microsoft.com/office/drawing/2014/main" id="{4CA5B9A6-5191-4447-AD0D-ADE4ECBB477D}"/>
                  </a:ext>
                </a:extLst>
              </p:cNvPr>
              <p:cNvSpPr>
                <a:spLocks/>
              </p:cNvSpPr>
              <p:nvPr/>
            </p:nvSpPr>
            <p:spPr bwMode="auto">
              <a:xfrm>
                <a:off x="3847" y="1670"/>
                <a:ext cx="278" cy="278"/>
              </a:xfrm>
              <a:custGeom>
                <a:avLst/>
                <a:gdLst>
                  <a:gd name="T0" fmla="*/ 94 w 188"/>
                  <a:gd name="T1" fmla="*/ 0 h 188"/>
                  <a:gd name="T2" fmla="*/ 1 w 188"/>
                  <a:gd name="T3" fmla="*/ 94 h 188"/>
                  <a:gd name="T4" fmla="*/ 0 w 188"/>
                  <a:gd name="T5" fmla="*/ 94 h 188"/>
                  <a:gd name="T6" fmla="*/ 94 w 188"/>
                  <a:gd name="T7" fmla="*/ 188 h 188"/>
                  <a:gd name="T8" fmla="*/ 188 w 188"/>
                  <a:gd name="T9" fmla="*/ 94 h 188"/>
                  <a:gd name="T10" fmla="*/ 94 w 188"/>
                  <a:gd name="T11" fmla="*/ 0 h 188"/>
                </a:gdLst>
                <a:ahLst/>
                <a:cxnLst>
                  <a:cxn ang="0">
                    <a:pos x="T0" y="T1"/>
                  </a:cxn>
                  <a:cxn ang="0">
                    <a:pos x="T2" y="T3"/>
                  </a:cxn>
                  <a:cxn ang="0">
                    <a:pos x="T4" y="T5"/>
                  </a:cxn>
                  <a:cxn ang="0">
                    <a:pos x="T6" y="T7"/>
                  </a:cxn>
                  <a:cxn ang="0">
                    <a:pos x="T8" y="T9"/>
                  </a:cxn>
                  <a:cxn ang="0">
                    <a:pos x="T10" y="T11"/>
                  </a:cxn>
                </a:cxnLst>
                <a:rect l="0" t="0" r="r" b="b"/>
                <a:pathLst>
                  <a:path w="188" h="188">
                    <a:moveTo>
                      <a:pt x="94" y="0"/>
                    </a:moveTo>
                    <a:cubicBezTo>
                      <a:pt x="43" y="0"/>
                      <a:pt x="1" y="42"/>
                      <a:pt x="1" y="94"/>
                    </a:cubicBezTo>
                    <a:cubicBezTo>
                      <a:pt x="0" y="94"/>
                      <a:pt x="0" y="94"/>
                      <a:pt x="0" y="94"/>
                    </a:cubicBezTo>
                    <a:cubicBezTo>
                      <a:pt x="0" y="146"/>
                      <a:pt x="43" y="188"/>
                      <a:pt x="94" y="188"/>
                    </a:cubicBezTo>
                    <a:cubicBezTo>
                      <a:pt x="146" y="188"/>
                      <a:pt x="188" y="146"/>
                      <a:pt x="188" y="94"/>
                    </a:cubicBezTo>
                    <a:cubicBezTo>
                      <a:pt x="188" y="42"/>
                      <a:pt x="146" y="0"/>
                      <a:pt x="94" y="0"/>
                    </a:cubicBezTo>
                  </a:path>
                </a:pathLst>
              </a:custGeom>
              <a:solidFill>
                <a:schemeClr val="accent3">
                  <a:lumMod val="75000"/>
                </a:schemeClr>
              </a:solidFill>
              <a:ln w="12700">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Arial" charset="0"/>
                  <a:ea typeface="ＭＳ Ｐゴシック" charset="0"/>
                </a:endParaRPr>
              </a:p>
            </p:txBody>
          </p:sp>
        </p:grpSp>
        <p:sp>
          <p:nvSpPr>
            <p:cNvPr id="2" name="TextBox 1">
              <a:extLst>
                <a:ext uri="{FF2B5EF4-FFF2-40B4-BE49-F238E27FC236}">
                  <a16:creationId xmlns:a16="http://schemas.microsoft.com/office/drawing/2014/main" id="{B27A74B3-348A-0947-AB33-04B8116F7DD2}"/>
                </a:ext>
              </a:extLst>
            </p:cNvPr>
            <p:cNvSpPr txBox="1"/>
            <p:nvPr/>
          </p:nvSpPr>
          <p:spPr>
            <a:xfrm rot="3019474">
              <a:off x="4691425" y="1727661"/>
              <a:ext cx="779728" cy="261610"/>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iscoSansTT ExtraLight"/>
                  <a:ea typeface="ＭＳ Ｐゴシック" charset="0"/>
                </a:rPr>
                <a:t>Expose</a:t>
              </a:r>
            </a:p>
          </p:txBody>
        </p:sp>
        <p:sp>
          <p:nvSpPr>
            <p:cNvPr id="37" name="TextBox 36">
              <a:extLst>
                <a:ext uri="{FF2B5EF4-FFF2-40B4-BE49-F238E27FC236}">
                  <a16:creationId xmlns:a16="http://schemas.microsoft.com/office/drawing/2014/main" id="{42CF4FFD-3D1A-C54B-AC8A-FC7F4E50F926}"/>
                </a:ext>
              </a:extLst>
            </p:cNvPr>
            <p:cNvSpPr txBox="1"/>
            <p:nvPr/>
          </p:nvSpPr>
          <p:spPr>
            <a:xfrm rot="19039127">
              <a:off x="4598687" y="2683641"/>
              <a:ext cx="819528" cy="261610"/>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iscoSansTT ExtraLight"/>
                  <a:ea typeface="ＭＳ Ｐゴシック" charset="0"/>
                </a:rPr>
                <a:t>Practice</a:t>
              </a:r>
            </a:p>
          </p:txBody>
        </p:sp>
        <p:sp>
          <p:nvSpPr>
            <p:cNvPr id="38" name="TextBox 37">
              <a:extLst>
                <a:ext uri="{FF2B5EF4-FFF2-40B4-BE49-F238E27FC236}">
                  <a16:creationId xmlns:a16="http://schemas.microsoft.com/office/drawing/2014/main" id="{9FDA04F8-1B42-484B-A8FC-E873F395B648}"/>
                </a:ext>
              </a:extLst>
            </p:cNvPr>
            <p:cNvSpPr txBox="1"/>
            <p:nvPr/>
          </p:nvSpPr>
          <p:spPr>
            <a:xfrm rot="2344627">
              <a:off x="3760396" y="2712182"/>
              <a:ext cx="604379" cy="261610"/>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iscoSansTT ExtraLight"/>
                  <a:ea typeface="ＭＳ Ｐゴシック" charset="0"/>
                </a:rPr>
                <a:t>Apply</a:t>
              </a:r>
            </a:p>
          </p:txBody>
        </p:sp>
        <p:sp>
          <p:nvSpPr>
            <p:cNvPr id="39" name="TextBox 38">
              <a:extLst>
                <a:ext uri="{FF2B5EF4-FFF2-40B4-BE49-F238E27FC236}">
                  <a16:creationId xmlns:a16="http://schemas.microsoft.com/office/drawing/2014/main" id="{A8380ADE-F5EE-A046-97F3-EB25DC8C60B1}"/>
                </a:ext>
              </a:extLst>
            </p:cNvPr>
            <p:cNvSpPr txBox="1"/>
            <p:nvPr/>
          </p:nvSpPr>
          <p:spPr>
            <a:xfrm rot="18794694">
              <a:off x="3640829" y="1678618"/>
              <a:ext cx="766319" cy="261610"/>
            </a:xfrm>
            <a:prstGeom prst="rect">
              <a:avLst/>
            </a:prstGeom>
            <a:noFill/>
          </p:spPr>
          <p:txBody>
            <a:bodyPr wrap="squar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iscoSansTT ExtraLight"/>
                  <a:ea typeface="ＭＳ Ｐゴシック" charset="0"/>
                </a:rPr>
                <a:t>Expand</a:t>
              </a:r>
            </a:p>
          </p:txBody>
        </p:sp>
      </p:grpSp>
      <p:sp>
        <p:nvSpPr>
          <p:cNvPr id="3" name="TextBox 2">
            <a:extLst>
              <a:ext uri="{FF2B5EF4-FFF2-40B4-BE49-F238E27FC236}">
                <a16:creationId xmlns:a16="http://schemas.microsoft.com/office/drawing/2014/main" id="{C95A13CD-3999-3D4F-BD5B-4A00AF4F7A0B}"/>
              </a:ext>
            </a:extLst>
          </p:cNvPr>
          <p:cNvSpPr txBox="1"/>
          <p:nvPr/>
        </p:nvSpPr>
        <p:spPr>
          <a:xfrm>
            <a:off x="991855" y="1661160"/>
            <a:ext cx="184731"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CiscoSansTT ExtraLight"/>
              <a:ea typeface="ＭＳ Ｐゴシック" charset="0"/>
            </a:endParaRPr>
          </a:p>
        </p:txBody>
      </p:sp>
      <p:sp>
        <p:nvSpPr>
          <p:cNvPr id="5" name="TextBox 4">
            <a:extLst>
              <a:ext uri="{FF2B5EF4-FFF2-40B4-BE49-F238E27FC236}">
                <a16:creationId xmlns:a16="http://schemas.microsoft.com/office/drawing/2014/main" id="{393268CC-11A7-B14D-854B-E74736374258}"/>
              </a:ext>
            </a:extLst>
          </p:cNvPr>
          <p:cNvSpPr txBox="1"/>
          <p:nvPr/>
        </p:nvSpPr>
        <p:spPr>
          <a:xfrm>
            <a:off x="771471" y="3448600"/>
            <a:ext cx="8216006" cy="954107"/>
          </a:xfrm>
          <a:prstGeom prst="rect">
            <a:avLst/>
          </a:prstGeom>
          <a:noFill/>
        </p:spPr>
        <p:txBody>
          <a:bodyPr wrap="square" rtlCol="0">
            <a:spAutoFit/>
          </a:bodyPr>
          <a:lstStyle/>
          <a:p>
            <a:pPr marL="173038" indent="-173038">
              <a:buFont typeface="Arial" panose="020B0604020202020204" pitchFamily="34" charset="0"/>
              <a:buChar char="•"/>
            </a:pPr>
            <a:r>
              <a:rPr lang="en-US" sz="1400" dirty="0">
                <a:solidFill>
                  <a:schemeClr val="accent5"/>
                </a:solidFill>
                <a:latin typeface="+mn-lt"/>
              </a:rPr>
              <a:t>New!</a:t>
            </a:r>
            <a:r>
              <a:rPr lang="en-US" sz="1400" dirty="0">
                <a:latin typeface="+mn-lt"/>
              </a:rPr>
              <a:t> Quizzes, chapter-group exams, and secure final exam </a:t>
            </a:r>
          </a:p>
          <a:p>
            <a:pPr marL="173038" indent="-173038">
              <a:buFont typeface="Arial" panose="020B0604020202020204" pitchFamily="34" charset="0"/>
              <a:buChar char="•"/>
            </a:pPr>
            <a:r>
              <a:rPr lang="en-US" sz="1400" dirty="0">
                <a:solidFill>
                  <a:schemeClr val="accent5"/>
                </a:solidFill>
                <a:latin typeface="+mn-lt"/>
              </a:rPr>
              <a:t>New! </a:t>
            </a:r>
            <a:r>
              <a:rPr lang="en-US" sz="1400" dirty="0">
                <a:latin typeface="+mn-lt"/>
              </a:rPr>
              <a:t>Videos for topics not covered in labs</a:t>
            </a:r>
          </a:p>
          <a:p>
            <a:pPr marL="173038" indent="-173038">
              <a:buFont typeface="Arial" panose="020B0604020202020204" pitchFamily="34" charset="0"/>
              <a:buChar char="•"/>
            </a:pPr>
            <a:r>
              <a:rPr lang="en-US" sz="1400" dirty="0">
                <a:solidFill>
                  <a:schemeClr val="accent5"/>
                </a:solidFill>
                <a:latin typeface="+mn-lt"/>
              </a:rPr>
              <a:t>New! </a:t>
            </a:r>
            <a:r>
              <a:rPr lang="en-US" sz="1400" dirty="0">
                <a:latin typeface="+mn-lt"/>
              </a:rPr>
              <a:t>Labs, assessments and videos embedded within new UI for improved student experience</a:t>
            </a:r>
          </a:p>
          <a:p>
            <a:pPr marL="173038" indent="-173038">
              <a:buFont typeface="Arial" panose="020B0604020202020204" pitchFamily="34" charset="0"/>
              <a:buChar char="•"/>
            </a:pPr>
            <a:r>
              <a:rPr lang="en-US" sz="1400" dirty="0">
                <a:solidFill>
                  <a:schemeClr val="accent5"/>
                </a:solidFill>
                <a:latin typeface="+mn-lt"/>
              </a:rPr>
              <a:t>New! </a:t>
            </a:r>
            <a:r>
              <a:rPr lang="en-US" sz="1400" dirty="0">
                <a:latin typeface="+mn-lt"/>
              </a:rPr>
              <a:t>Optional Packet Tracer activities for further skill-building and practice</a:t>
            </a:r>
          </a:p>
        </p:txBody>
      </p:sp>
    </p:spTree>
    <p:extLst>
      <p:ext uri="{BB962C8B-B14F-4D97-AF65-F5344CB8AC3E}">
        <p14:creationId xmlns:p14="http://schemas.microsoft.com/office/powerpoint/2010/main" val="3809550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116ECAA-5756-B84C-8C9A-BF6F691F693E}"/>
              </a:ext>
            </a:extLst>
          </p:cNvPr>
          <p:cNvSpPr/>
          <p:nvPr/>
        </p:nvSpPr>
        <p:spPr>
          <a:xfrm>
            <a:off x="0" y="1856"/>
            <a:ext cx="9143999" cy="1008126"/>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5073"/>
              </a:solidFill>
              <a:effectLst/>
              <a:uLnTx/>
              <a:uFillTx/>
              <a:latin typeface="Arial" panose="020B0604020202020204" pitchFamily="34" charset="0"/>
              <a:ea typeface="+mn-ea"/>
              <a:cs typeface="Arial" panose="020B0604020202020204" pitchFamily="34" charset="0"/>
            </a:endParaRPr>
          </a:p>
        </p:txBody>
      </p:sp>
      <p:sp>
        <p:nvSpPr>
          <p:cNvPr id="10" name="Title 1">
            <a:extLst>
              <a:ext uri="{FF2B5EF4-FFF2-40B4-BE49-F238E27FC236}">
                <a16:creationId xmlns:a16="http://schemas.microsoft.com/office/drawing/2014/main" id="{0540BD52-70CE-3148-9945-ADB839DE1C36}"/>
              </a:ext>
            </a:extLst>
          </p:cNvPr>
          <p:cNvSpPr>
            <a:spLocks noGrp="1"/>
          </p:cNvSpPr>
          <p:nvPr>
            <p:ph type="title"/>
          </p:nvPr>
        </p:nvSpPr>
        <p:spPr>
          <a:xfrm>
            <a:off x="1568245" y="324161"/>
            <a:ext cx="7250318" cy="628650"/>
          </a:xfrm>
        </p:spPr>
        <p:txBody>
          <a:bodyPr/>
          <a:lstStyle/>
          <a:p>
            <a:r>
              <a:rPr lang="en-US" dirty="0">
                <a:solidFill>
                  <a:schemeClr val="bg2"/>
                </a:solidFill>
              </a:rPr>
              <a:t>Enhanced Course Design</a:t>
            </a:r>
          </a:p>
        </p:txBody>
      </p:sp>
      <p:pic>
        <p:nvPicPr>
          <p:cNvPr id="12" name="Picture 11">
            <a:extLst>
              <a:ext uri="{FF2B5EF4-FFF2-40B4-BE49-F238E27FC236}">
                <a16:creationId xmlns:a16="http://schemas.microsoft.com/office/drawing/2014/main" id="{89E8E5A7-1804-2849-9880-5F68D8FF03FF}"/>
              </a:ext>
            </a:extLst>
          </p:cNvPr>
          <p:cNvPicPr>
            <a:picLocks noChangeAspect="1"/>
          </p:cNvPicPr>
          <p:nvPr/>
        </p:nvPicPr>
        <p:blipFill rotWithShape="1">
          <a:blip r:embed="rId3">
            <a:extLst>
              <a:ext uri="{28A0092B-C50C-407E-A947-70E740481C1C}">
                <a14:useLocalDpi xmlns:a14="http://schemas.microsoft.com/office/drawing/2010/main" val="0"/>
              </a:ext>
            </a:extLst>
          </a:blip>
          <a:srcRect l="8378" t="28059" r="65766" b="15357"/>
          <a:stretch/>
        </p:blipFill>
        <p:spPr>
          <a:xfrm>
            <a:off x="431985" y="131773"/>
            <a:ext cx="776411" cy="765589"/>
          </a:xfrm>
          <a:prstGeom prst="rect">
            <a:avLst/>
          </a:prstGeom>
        </p:spPr>
      </p:pic>
      <p:sp>
        <p:nvSpPr>
          <p:cNvPr id="18" name="TextBox 17">
            <a:extLst>
              <a:ext uri="{FF2B5EF4-FFF2-40B4-BE49-F238E27FC236}">
                <a16:creationId xmlns:a16="http://schemas.microsoft.com/office/drawing/2014/main" id="{69FBECF1-CA3F-934A-991D-79B1F977DF3C}"/>
              </a:ext>
            </a:extLst>
          </p:cNvPr>
          <p:cNvSpPr txBox="1"/>
          <p:nvPr/>
        </p:nvSpPr>
        <p:spPr>
          <a:xfrm>
            <a:off x="3461378" y="1661160"/>
            <a:ext cx="5283562" cy="1169551"/>
          </a:xfrm>
          <a:prstGeom prst="rect">
            <a:avLst/>
          </a:prstGeom>
          <a:noFill/>
        </p:spPr>
        <p:txBody>
          <a:bodyPr wrap="square" rtlCol="0">
            <a:spAutoFit/>
          </a:bodyPr>
          <a:lstStyle/>
          <a:p>
            <a:pPr marL="0" marR="0" lvl="0" indent="0" defTabSz="457200" rtl="0" eaLnBrk="1" fontAlgn="base" latinLnBrk="0" hangingPunct="1">
              <a:lnSpc>
                <a:spcPct val="100000"/>
              </a:lnSpc>
              <a:spcBef>
                <a:spcPct val="0"/>
              </a:spcBef>
              <a:spcAft>
                <a:spcPts val="600"/>
              </a:spcAft>
              <a:buClrTx/>
              <a:buSzTx/>
              <a:buFontTx/>
              <a:buNone/>
              <a:tabLst/>
              <a:defRPr/>
            </a:pPr>
            <a:r>
              <a:rPr kumimoji="0" lang="en-US" sz="2400" b="1" i="0" u="none" strike="noStrike" kern="1200" cap="none" spc="0" normalizeH="0" baseline="0" noProof="0" dirty="0">
                <a:ln>
                  <a:noFill/>
                </a:ln>
                <a:solidFill>
                  <a:srgbClr val="282828"/>
                </a:solidFill>
                <a:effectLst/>
                <a:uLnTx/>
                <a:uFillTx/>
                <a:latin typeface="CiscoSansTT" panose="020B0503020201020303" pitchFamily="34" charset="0"/>
                <a:ea typeface="ＭＳ Ｐゴシック" charset="0"/>
                <a:cs typeface="CiscoSansTT" panose="020B0503020201020303" pitchFamily="34" charset="0"/>
              </a:rPr>
              <a:t>Improved Outcomes</a:t>
            </a:r>
          </a:p>
          <a:p>
            <a:pPr marL="285750" marR="0" lvl="0" indent="-285750" algn="l" defTabSz="457200" rtl="0" eaLnBrk="1" fontAlgn="base" latinLnBrk="0" hangingPunct="1">
              <a:lnSpc>
                <a:spcPct val="100000"/>
              </a:lnSpc>
              <a:spcBef>
                <a:spcPct val="0"/>
              </a:spcBef>
              <a:spcAft>
                <a:spcPts val="600"/>
              </a:spcAft>
              <a:buClrTx/>
              <a:buSzTx/>
              <a:buFont typeface="Wingdings" pitchFamily="2" charset="2"/>
              <a:buChar char="ü"/>
              <a:tabLst/>
              <a:defRPr/>
            </a:pPr>
            <a:r>
              <a:rPr kumimoji="0" lang="en-US" b="0" i="0" u="none" strike="noStrike" kern="1200" cap="none" spc="0" normalizeH="0" baseline="0" noProof="0" dirty="0">
                <a:ln>
                  <a:noFill/>
                </a:ln>
                <a:solidFill>
                  <a:srgbClr val="282828"/>
                </a:solidFill>
                <a:effectLst/>
                <a:uLnTx/>
                <a:uFillTx/>
                <a:latin typeface="CiscoSansTT ExtraLight"/>
                <a:ea typeface="ＭＳ Ｐゴシック" charset="0"/>
                <a:cs typeface="CiscoSansTT" panose="020B0503020201020303" pitchFamily="34" charset="0"/>
              </a:rPr>
              <a:t>Build hands-on skills</a:t>
            </a:r>
            <a:endParaRPr lang="en-US" dirty="0">
              <a:solidFill>
                <a:srgbClr val="282828"/>
              </a:solidFill>
              <a:latin typeface="CiscoSansTT ExtraLight"/>
              <a:cs typeface="CiscoSansTT" panose="020B0503020201020303" pitchFamily="34" charset="0"/>
            </a:endParaRPr>
          </a:p>
          <a:p>
            <a:pPr marL="285750" marR="0" lvl="0" indent="-285750" algn="l" defTabSz="457200" rtl="0" eaLnBrk="1" fontAlgn="base" latinLnBrk="0" hangingPunct="1">
              <a:lnSpc>
                <a:spcPct val="100000"/>
              </a:lnSpc>
              <a:spcBef>
                <a:spcPct val="0"/>
              </a:spcBef>
              <a:spcAft>
                <a:spcPts val="600"/>
              </a:spcAft>
              <a:buClrTx/>
              <a:buSzTx/>
              <a:buFont typeface="Wingdings" pitchFamily="2" charset="2"/>
              <a:buChar char="ü"/>
              <a:tabLst/>
              <a:defRPr/>
            </a:pPr>
            <a:r>
              <a:rPr kumimoji="0" lang="en-US" b="0" i="0" u="none" strike="noStrike" kern="1200" cap="none" spc="0" normalizeH="0" baseline="0" noProof="0" dirty="0">
                <a:ln>
                  <a:noFill/>
                </a:ln>
                <a:solidFill>
                  <a:srgbClr val="282828"/>
                </a:solidFill>
                <a:effectLst/>
                <a:uLnTx/>
                <a:uFillTx/>
                <a:latin typeface="CiscoSansTT ExtraLight"/>
                <a:ea typeface="ＭＳ Ｐゴシック" charset="0"/>
                <a:cs typeface="CiscoSansTT" panose="020B0503020201020303" pitchFamily="34" charset="0"/>
              </a:rPr>
              <a:t>Additional preparation for certification exams</a:t>
            </a:r>
          </a:p>
        </p:txBody>
      </p:sp>
      <p:sp>
        <p:nvSpPr>
          <p:cNvPr id="3" name="TextBox 2">
            <a:extLst>
              <a:ext uri="{FF2B5EF4-FFF2-40B4-BE49-F238E27FC236}">
                <a16:creationId xmlns:a16="http://schemas.microsoft.com/office/drawing/2014/main" id="{C95A13CD-3999-3D4F-BD5B-4A00AF4F7A0B}"/>
              </a:ext>
            </a:extLst>
          </p:cNvPr>
          <p:cNvSpPr txBox="1"/>
          <p:nvPr/>
        </p:nvSpPr>
        <p:spPr>
          <a:xfrm>
            <a:off x="586740" y="1661160"/>
            <a:ext cx="184731"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282828"/>
              </a:solidFill>
              <a:effectLst/>
              <a:uLnTx/>
              <a:uFillTx/>
              <a:latin typeface="CiscoSansTT ExtraLight"/>
              <a:ea typeface="ＭＳ Ｐゴシック" charset="0"/>
            </a:endParaRPr>
          </a:p>
        </p:txBody>
      </p:sp>
      <p:sp>
        <p:nvSpPr>
          <p:cNvPr id="5" name="TextBox 4">
            <a:extLst>
              <a:ext uri="{FF2B5EF4-FFF2-40B4-BE49-F238E27FC236}">
                <a16:creationId xmlns:a16="http://schemas.microsoft.com/office/drawing/2014/main" id="{393268CC-11A7-B14D-854B-E74736374258}"/>
              </a:ext>
            </a:extLst>
          </p:cNvPr>
          <p:cNvSpPr txBox="1"/>
          <p:nvPr/>
        </p:nvSpPr>
        <p:spPr>
          <a:xfrm>
            <a:off x="771471" y="3577852"/>
            <a:ext cx="8216006"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accent5"/>
                </a:solidFill>
                <a:latin typeface="+mn-lt"/>
              </a:rPr>
              <a:t>New!</a:t>
            </a:r>
            <a:r>
              <a:rPr lang="en-US" sz="1400" dirty="0">
                <a:latin typeface="+mn-lt"/>
              </a:rPr>
              <a:t> Certification practice exam </a:t>
            </a:r>
          </a:p>
          <a:p>
            <a:pPr marL="285750" indent="-285750">
              <a:buFont typeface="Arial" panose="020B0604020202020204" pitchFamily="34" charset="0"/>
              <a:buChar char="•"/>
            </a:pPr>
            <a:r>
              <a:rPr lang="en-US" sz="1400" dirty="0">
                <a:solidFill>
                  <a:schemeClr val="accent5"/>
                </a:solidFill>
                <a:latin typeface="+mj-lt"/>
              </a:rPr>
              <a:t>New!</a:t>
            </a:r>
            <a:r>
              <a:rPr lang="en-US" sz="1400" dirty="0">
                <a:latin typeface="+mj-lt"/>
              </a:rPr>
              <a:t> Virtual Machine lab to practice network programmability</a:t>
            </a:r>
            <a:endParaRPr lang="en-US" sz="1400" dirty="0">
              <a:latin typeface="+mn-lt"/>
            </a:endParaRPr>
          </a:p>
          <a:p>
            <a:pPr marL="285750" indent="-285750">
              <a:buFont typeface="Arial" panose="020B0604020202020204" pitchFamily="34" charset="0"/>
              <a:buChar char="•"/>
            </a:pPr>
            <a:r>
              <a:rPr lang="en-US" sz="1400" dirty="0">
                <a:solidFill>
                  <a:schemeClr val="accent5"/>
                </a:solidFill>
                <a:latin typeface="+mn-lt"/>
              </a:rPr>
              <a:t>New! </a:t>
            </a:r>
            <a:r>
              <a:rPr lang="en-US" sz="1400" dirty="0">
                <a:latin typeface="+mn-lt"/>
              </a:rPr>
              <a:t>Final exam and hands-on skills assessment</a:t>
            </a:r>
          </a:p>
          <a:p>
            <a:pPr marL="285750" indent="-285750">
              <a:buFont typeface="Arial" panose="020B0604020202020204" pitchFamily="34" charset="0"/>
              <a:buChar char="•"/>
            </a:pPr>
            <a:r>
              <a:rPr lang="en-US" sz="1400" dirty="0">
                <a:solidFill>
                  <a:schemeClr val="accent5"/>
                </a:solidFill>
                <a:latin typeface="+mn-lt"/>
              </a:rPr>
              <a:t>New! </a:t>
            </a:r>
            <a:r>
              <a:rPr lang="en-US" sz="1400" dirty="0">
                <a:latin typeface="+mn-lt"/>
              </a:rPr>
              <a:t>Ability to earn a Cisco digital learning credential (70% min score on 1</a:t>
            </a:r>
            <a:r>
              <a:rPr lang="en-US" sz="1400" baseline="30000" dirty="0">
                <a:latin typeface="+mn-lt"/>
              </a:rPr>
              <a:t>st</a:t>
            </a:r>
            <a:r>
              <a:rPr lang="en-US" sz="1400" dirty="0">
                <a:latin typeface="+mn-lt"/>
              </a:rPr>
              <a:t> attempt of final)</a:t>
            </a:r>
          </a:p>
        </p:txBody>
      </p:sp>
      <p:pic>
        <p:nvPicPr>
          <p:cNvPr id="24" name="Picture 23">
            <a:extLst>
              <a:ext uri="{FF2B5EF4-FFF2-40B4-BE49-F238E27FC236}">
                <a16:creationId xmlns:a16="http://schemas.microsoft.com/office/drawing/2014/main" id="{C135249F-CFBC-B345-8AF5-AA5A007CCD1B}"/>
              </a:ext>
            </a:extLst>
          </p:cNvPr>
          <p:cNvPicPr>
            <a:picLocks noChangeAspect="1"/>
          </p:cNvPicPr>
          <p:nvPr/>
        </p:nvPicPr>
        <p:blipFill rotWithShape="1">
          <a:blip r:embed="rId4">
            <a:extLst>
              <a:ext uri="{28A0092B-C50C-407E-A947-70E740481C1C}">
                <a14:useLocalDpi xmlns:a14="http://schemas.microsoft.com/office/drawing/2010/main" val="0"/>
              </a:ext>
            </a:extLst>
          </a:blip>
          <a:srcRect l="8198" t="30891" r="66126" b="11664"/>
          <a:stretch/>
        </p:blipFill>
        <p:spPr>
          <a:xfrm>
            <a:off x="1208396" y="1332287"/>
            <a:ext cx="1816057" cy="1828800"/>
          </a:xfrm>
          <a:prstGeom prst="rect">
            <a:avLst/>
          </a:prstGeom>
        </p:spPr>
      </p:pic>
    </p:spTree>
    <p:extLst>
      <p:ext uri="{BB962C8B-B14F-4D97-AF65-F5344CB8AC3E}">
        <p14:creationId xmlns:p14="http://schemas.microsoft.com/office/powerpoint/2010/main" val="38963431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02&quot;&gt;&lt;object type=&quot;3&quot; unique_id=&quot;184153&quot;&gt;&lt;property id=&quot;20148&quot; value=&quot;5&quot;/&gt;&lt;property id=&quot;20300&quot; value=&quot;Slide 6 - &amp;quot;Use this slide for transitions&amp;quot;&quot;/&gt;&lt;property id=&quot;20307&quot; value=&quot;257&quot;/&gt;&lt;/object&gt;&lt;object type=&quot;3&quot; unique_id=&quot;184154&quot;&gt;&lt;property id=&quot;20148&quot; value=&quot;5&quot;/&gt;&lt;property id=&quot;20300&quot; value=&quot;Slide 25 - &amp;quot;Color palette&amp;quot;&quot;/&gt;&lt;property id=&quot;20307&quot; value=&quot;258&quot;/&gt;&lt;/object&gt;&lt;object type=&quot;3&quot; unique_id=&quot;184155&quot;&gt;&lt;property id=&quot;20148&quot; value=&quot;5&quot;/&gt;&lt;property id=&quot;20300&quot; value=&quot;Slide 13 - &amp;quot;Two-column layout&amp;quot;&quot;/&gt;&lt;property id=&quot;20307&quot; value=&quot;259&quot;/&gt;&lt;/object&gt;&lt;object type=&quot;3&quot; unique_id=&quot;184156&quot;&gt;&lt;property id=&quot;20148&quot; value=&quot;5&quot;/&gt;&lt;property id=&quot;20300&quot; value=&quot;Slide 19 - &amp;quot;This is a sample headline&amp;quot;&quot;/&gt;&lt;property id=&quot;20307&quot; value=&quot;260&quot;/&gt;&lt;/object&gt;&lt;object type=&quot;3&quot; unique_id=&quot;184157&quot;&gt;&lt;property id=&quot;20148&quot; value=&quot;5&quot;/&gt;&lt;property id=&quot;20300&quot; value=&quot;Slide 20 - &amp;quot;Slide title&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4 - &amp;quot;This is a sample headline&amp;quot;&quot;/&gt;&lt;property id=&quot;20307&quot; value=&quot;265&quot;/&gt;&lt;/object&gt;&lt;object type=&quot;3&quot; unique_id=&quot;184162&quot;&gt;&lt;property id=&quot;20148&quot; value=&quot;5&quot;/&gt;&lt;property id=&quot;20300&quot; value=&quot;Slide 15 - &amp;quot;This is a sample headline&amp;quot;&quot;/&gt;&lt;property id=&quot;20307&quot; value=&quot;266&quot;/&gt;&lt;/object&gt;&lt;object type=&quot;3&quot; unique_id=&quot;184163&quot;&gt;&lt;property id=&quot;20148&quot; value=&quot;5&quot;/&gt;&lt;property id=&quot;20300&quot; value=&quot;Slide 16 - &amp;quot;This is a sample headline&amp;quot;&quot;/&gt;&lt;property id=&quot;20307&quot; value=&quot;267&quot;/&gt;&lt;/object&gt;&lt;object type=&quot;3&quot; unique_id=&quot;184164&quot;&gt;&lt;property id=&quot;20148&quot; value=&quot;5&quot;/&gt;&lt;property id=&quot;20300&quot; value=&quot;Slide 21 - &amp;quot;Use this layout when pairing words with a picture.&amp;quot;&quot;/&gt;&lt;property id=&quot;20307&quot; value=&quot;268&quot;/&gt;&lt;/object&gt;&lt;object type=&quot;3&quot; unique_id=&quot;184165&quot;&gt;&lt;property id=&quot;20148&quot; value=&quot;5&quot;/&gt;&lt;property id=&quot;20300&quot; value=&quot;Slide 22 - &amp;quot;Use this layout when pairing words with a picture.&amp;quot;&quot;/&gt;&lt;property id=&quot;20307&quot; value=&quot;269&quot;/&gt;&lt;/object&gt;&lt;object type=&quot;3&quot; unique_id=&quot;184166&quot;&gt;&lt;property id=&quot;20148&quot; value=&quot;5&quot;/&gt;&lt;property id=&quot;20300&quot; value=&quot;Slide 23&quot;/&gt;&lt;property id=&quot;20307&quot; value=&quot;270&quot;/&gt;&lt;/object&gt;&lt;object type=&quot;3&quot; unique_id=&quot;198815&quot;&gt;&lt;property id=&quot;20148&quot; value=&quot;5&quot;/&gt;&lt;property id=&quot;20300&quot; value=&quot;Slide 24 - &amp;quot;Best practices&amp;quot;&quot;/&gt;&lt;property id=&quot;20307&quot; value=&quot;286&quot;/&gt;&lt;/object&gt;&lt;object type=&quot;3&quot; unique_id=&quot;198816&quot;&gt;&lt;property id=&quot;20148&quot; value=&quot;5&quot;/&gt;&lt;property id=&quot;20300&quot; value=&quot;Slide 26 - &amp;quot;Only use the themes provided&amp;quot;&quot;/&gt;&lt;property id=&quot;20307&quot; value=&quot;287&quot;/&gt;&lt;/object&gt;&lt;object type=&quot;3&quot; unique_id=&quot;198998&quot;&gt;&lt;property id=&quot;20148&quot; value=&quot;5&quot;/&gt;&lt;property id=&quot;20300&quot; value=&quot;Slide 27 - &amp;quot;Seven tips for better presentations&amp;quot;&quot;/&gt;&lt;property id=&quot;20307&quot; value=&quot;288&quot;/&gt;&lt;/object&gt;&lt;object type=&quot;3&quot; unique_id=&quot;199061&quot;&gt;&lt;property id=&quot;20148&quot; value=&quot;5&quot;/&gt;&lt;property id=&quot;20300&quot; value=&quot;Slide 1 - &amp;quot;Please read&amp;quot;&quot;/&gt;&lt;property id=&quot;20307&quot; value=&quot;303&quot;/&gt;&lt;/object&gt;&lt;object type=&quot;3&quot; unique_id=&quot;199062&quot;&gt;&lt;property id=&quot;20148&quot; value=&quot;5&quot;/&gt;&lt;property id=&quot;20300&quot; value=&quot;Slide 2 - &amp;quot;Everyone is responsible  for security&amp;quot;&quot;/&gt;&lt;property id=&quot;20307&quot; value=&quot;443&quot;/&gt;&lt;/object&gt;&lt;object type=&quot;3&quot; unique_id=&quot;199063&quot;&gt;&lt;property id=&quot;20148&quot; value=&quot;5&quot;/&gt;&lt;property id=&quot;20300&quot; value=&quot;Slide 3 - &amp;quot;Please read&amp;quot;&quot;/&gt;&lt;property id=&quot;20307&quot; value=&quot;444&quot;/&gt;&lt;/object&gt;&lt;object type=&quot;3&quot; unique_id=&quot;199064&quot;&gt;&lt;property id=&quot;20148&quot; value=&quot;5&quot;/&gt;&lt;property id=&quot;20300&quot; value=&quot;Slide 4 - &amp;quot;Color themes&amp;quot;&quot;/&gt;&lt;property id=&quot;20307&quot; value=&quot;445&quot;/&gt;&lt;/object&gt;&lt;object type=&quot;3&quot; unique_id=&quot;199065&quot;&gt;&lt;property id=&quot;20148&quot; value=&quot;5&quot;/&gt;&lt;property id=&quot;20300&quot; value=&quot;Slide 5 - &amp;quot;Presentation Title Goes Here&amp;quot;&quot;/&gt;&lt;property id=&quot;20307&quot; value=&quot;256&quot;/&gt;&lt;/object&gt;&lt;object type=&quot;3&quot; unique_id=&quot;199066&quot;&gt;&lt;property id=&quot;20148&quot; value=&quot;5&quot;/&gt;&lt;property id=&quot;20300&quot; value=&quot;Slide 7 - &amp;quot;Use this slide for transitions&amp;quot;&quot;/&gt;&lt;property id=&quot;20307&quot; value=&quot;302&quot;/&gt;&lt;/object&gt;&lt;object type=&quot;3&quot; unique_id=&quot;199067&quot;&gt;&lt;property id=&quot;20148&quot; value=&quot;5&quot;/&gt;&lt;property id=&quot;20300&quot; value=&quot;Slide 8 - &amp;quot;“Design is the silent  ambassador of your brand.”&amp;quot;&quot;/&gt;&lt;property id=&quot;20307&quot; value=&quot;293&quot;/&gt;&lt;/object&gt;&lt;object type=&quot;3&quot; unique_id=&quot;199068&quot;&gt;&lt;property id=&quot;20148&quot; value=&quot;5&quot;/&gt;&lt;property id=&quot;20300&quot; value=&quot;Slide 9 - &amp;quot;“Design is the silent  ambassador of your brand.”&amp;quot;&quot;/&gt;&lt;property id=&quot;20307&quot; value=&quot;301&quot;/&gt;&lt;/object&gt;&lt;object type=&quot;3&quot; unique_id=&quot;199069&quot;&gt;&lt;property id=&quot;20148&quot; value=&quot;5&quot;/&gt;&lt;property id=&quot;20300&quot; value=&quot;Slide 17 - &amp;quot;Bar charts&amp;quot;&quot;/&gt;&lt;property id=&quot;20307&quot; value=&quot;298&quot;/&gt;&lt;/object&gt;&lt;object type=&quot;3&quot; unique_id=&quot;199070&quot;&gt;&lt;property id=&quot;20148&quot; value=&quot;5&quot;/&gt;&lt;property id=&quot;20300&quot; value=&quot;Slide 18 - &amp;quot;Line charts&amp;quot;&quot;/&gt;&lt;property id=&quot;20307&quot; value=&quot;300&quot;/&gt;&lt;/object&gt;&lt;object type=&quot;3&quot; unique_id=&quot;199071&quot;&gt;&lt;property id=&quot;20148&quot; value=&quot;5&quot;/&gt;&lt;property id=&quot;20300&quot; value=&quot;Slide 28&quot;/&gt;&lt;property id=&quot;20307&quot; value=&quot;290&quot;/&gt;&lt;/object&gt;&lt;/object&gt;&lt;object type=&quot;8&quot; unique_id=&quot;10268&quot;&gt;&lt;/object&gt;&lt;/object&gt;&lt;/database&gt;"/>
  <p:tag name="SECTOMILLISECCONVERTED" val="1"/>
</p:tagLst>
</file>

<file path=ppt/theme/theme1.xml><?xml version="1.0" encoding="utf-8"?>
<a:theme xmlns:a="http://schemas.openxmlformats.org/drawingml/2006/main" name="1_Blue theme 2015 16x9">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Prototype_Aug_2017" id="{4E692306-BB5E-4389-8512-B70B45577D04}" vid="{BDAD62F5-9CDD-42BF-A677-E02F4F07310C}"/>
    </a:ext>
  </a:extLst>
</a:theme>
</file>

<file path=ppt/theme/theme2.xml><?xml version="1.0" encoding="utf-8"?>
<a:theme xmlns:a="http://schemas.openxmlformats.org/drawingml/2006/main" name="2_Blue theme 2015 16x9">
  <a:themeElements>
    <a:clrScheme name="Cisco Dark Template Colors_FINAL">
      <a:dk1>
        <a:srgbClr val="FFFFFF"/>
      </a:dk1>
      <a:lt1>
        <a:srgbClr val="005073"/>
      </a:lt1>
      <a:dk2>
        <a:srgbClr val="00BCEB"/>
      </a:dk2>
      <a:lt2>
        <a:srgbClr val="005073"/>
      </a:lt2>
      <a:accent1>
        <a:srgbClr val="00BCEB"/>
      </a:accent1>
      <a:accent2>
        <a:srgbClr val="6EBE4A"/>
      </a:accent2>
      <a:accent3>
        <a:srgbClr val="CDEBF9"/>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Prototype_Aug_2017" id="{4E692306-BB5E-4389-8512-B70B45577D04}" vid="{BDAD62F5-9CDD-42BF-A677-E02F4F07310C}"/>
    </a:ext>
  </a:extLst>
</a:theme>
</file>

<file path=ppt/theme/theme3.xml><?xml version="1.0" encoding="utf-8"?>
<a:theme xmlns:a="http://schemas.openxmlformats.org/drawingml/2006/main" name="2_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4283</TotalTime>
  <Words>2086</Words>
  <Application>Microsoft Macintosh PowerPoint</Application>
  <PresentationFormat>On-screen Show (16:9)</PresentationFormat>
  <Paragraphs>450</Paragraphs>
  <Slides>25</Slides>
  <Notes>21</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25</vt:i4>
      </vt:variant>
    </vt:vector>
  </HeadingPairs>
  <TitlesOfParts>
    <vt:vector size="38" baseType="lpstr">
      <vt:lpstr>Arial</vt:lpstr>
      <vt:lpstr>Calibri</vt:lpstr>
      <vt:lpstr>CiscoSans ExtraLight</vt:lpstr>
      <vt:lpstr>CiscoSans Thin</vt:lpstr>
      <vt:lpstr>CiscoSansTT</vt:lpstr>
      <vt:lpstr>CiscoSansTT ExtraLight</vt:lpstr>
      <vt:lpstr>CiscoSansTT Heavy</vt:lpstr>
      <vt:lpstr>CiscoSansTT Light</vt:lpstr>
      <vt:lpstr>Symbol</vt:lpstr>
      <vt:lpstr>Wingdings</vt:lpstr>
      <vt:lpstr>1_Blue theme 2015 16x9</vt:lpstr>
      <vt:lpstr>2_Blue theme 2015 16x9</vt:lpstr>
      <vt:lpstr>2_Default Theme</vt:lpstr>
      <vt:lpstr>CCNP Enterprise: Core Networking (ENCOR) and CCNP Enterprise: Advanced Routing (ENARSI)</vt:lpstr>
      <vt:lpstr>CCNP Enterprise Version 8.0</vt:lpstr>
      <vt:lpstr>CCNP Version 8 Will Be The Best Yet!</vt:lpstr>
      <vt:lpstr>CCNP Enterprise Curriculum</vt:lpstr>
      <vt:lpstr>CCNP Enterprise:  Core Networking (ENCOR)</vt:lpstr>
      <vt:lpstr>CCNP Enterprise:  Advanced Routing (ENARSI)</vt:lpstr>
      <vt:lpstr>Course Content</vt:lpstr>
      <vt:lpstr>Enhanced Course Design</vt:lpstr>
      <vt:lpstr>Enhanced Course Design</vt:lpstr>
      <vt:lpstr>Chapter-Group Assessment Mapping</vt:lpstr>
      <vt:lpstr>Chapter-Group Assessment Mapping</vt:lpstr>
      <vt:lpstr>Improved Assessments</vt:lpstr>
      <vt:lpstr>Improved Assessments</vt:lpstr>
      <vt:lpstr>Improved Assessments</vt:lpstr>
      <vt:lpstr>Certification &amp; Exam Alignment</vt:lpstr>
      <vt:lpstr>Lab Equipment</vt:lpstr>
      <vt:lpstr>PowerPoint Presentation</vt:lpstr>
      <vt:lpstr>PowerPoint Presentation</vt:lpstr>
      <vt:lpstr>Logistics</vt:lpstr>
      <vt:lpstr>CCNP Enterprise 8.0  Instructor Qualification Mapping  </vt:lpstr>
      <vt:lpstr>CCNP Enterprise: Core Networking (ENCOR)  Leveraged and Key New Topics </vt:lpstr>
      <vt:lpstr>CCNP Enterprise: Advanced Routing (ENARSI)  Leveraged and Key New Topics </vt:lpstr>
      <vt:lpstr>CCNP Route &amp; Switch End of Life</vt:lpstr>
      <vt:lpstr>CCNP Enterprise Course Resources</vt:lpstr>
      <vt:lpstr>PowerPoint Presentation</vt:lpstr>
    </vt:vector>
  </TitlesOfParts>
  <Company>NDS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Greg Cote (grcote)</cp:lastModifiedBy>
  <cp:revision>1001</cp:revision>
  <cp:lastPrinted>2016-04-29T20:31:14Z</cp:lastPrinted>
  <dcterms:created xsi:type="dcterms:W3CDTF">2014-07-09T19:55:36Z</dcterms:created>
  <dcterms:modified xsi:type="dcterms:W3CDTF">2020-04-22T20:16:50Z</dcterms:modified>
</cp:coreProperties>
</file>